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5" r:id="rId2"/>
    <p:sldMasterId id="2147483696" r:id="rId3"/>
  </p:sldMasterIdLst>
  <p:notesMasterIdLst>
    <p:notesMasterId r:id="rId30"/>
  </p:notesMasterIdLst>
  <p:sldIdLst>
    <p:sldId id="256" r:id="rId4"/>
    <p:sldId id="258" r:id="rId5"/>
    <p:sldId id="302" r:id="rId6"/>
    <p:sldId id="303" r:id="rId7"/>
    <p:sldId id="260" r:id="rId8"/>
    <p:sldId id="328" r:id="rId9"/>
    <p:sldId id="305" r:id="rId10"/>
    <p:sldId id="304" r:id="rId11"/>
    <p:sldId id="321" r:id="rId12"/>
    <p:sldId id="323" r:id="rId13"/>
    <p:sldId id="324" r:id="rId14"/>
    <p:sldId id="325" r:id="rId15"/>
    <p:sldId id="326" r:id="rId16"/>
    <p:sldId id="327" r:id="rId17"/>
    <p:sldId id="331" r:id="rId18"/>
    <p:sldId id="313" r:id="rId19"/>
    <p:sldId id="311" r:id="rId20"/>
    <p:sldId id="314" r:id="rId21"/>
    <p:sldId id="315" r:id="rId22"/>
    <p:sldId id="329" r:id="rId23"/>
    <p:sldId id="330" r:id="rId24"/>
    <p:sldId id="317" r:id="rId25"/>
    <p:sldId id="318" r:id="rId26"/>
    <p:sldId id="332" r:id="rId27"/>
    <p:sldId id="308" r:id="rId28"/>
    <p:sldId id="269" r:id="rId29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Code" panose="020B0809050000020004" pitchFamily="49" charset="0"/>
      <p:regular r:id="rId36"/>
      <p:bold r:id="rId37"/>
    </p:embeddedFont>
    <p:embeddedFont>
      <p:font typeface="Griffy" panose="020F0502020204030204" pitchFamily="34" charset="0"/>
      <p:regular r:id="rId38"/>
      <p:bold r:id="rId39"/>
      <p:italic r:id="rId40"/>
      <p:boldItalic r:id="rId41"/>
    </p:embeddedFont>
    <p:embeddedFont>
      <p:font typeface="Homemade Apple" panose="020F0502020204030204" pitchFamily="34" charset="0"/>
      <p:regular r:id="rId42"/>
      <p:bold r:id="rId43"/>
      <p:italic r:id="rId44"/>
      <p:boldItalic r:id="rId45"/>
    </p:embeddedFont>
    <p:embeddedFont>
      <p:font typeface="Oswald" pitchFamily="2" charset="77"/>
      <p:regular r:id="rId46"/>
      <p:bold r:id="rId47"/>
    </p:embeddedFont>
    <p:embeddedFont>
      <p:font typeface="Poppins" pitchFamily="2" charset="77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Mono" panose="020F0502020204030204" pitchFamily="34" charset="0"/>
      <p:regular r:id="rId56"/>
      <p:bold r:id="rId57"/>
      <p:italic r:id="rId58"/>
      <p:boldItalic r:id="rId59"/>
    </p:embeddedFont>
    <p:embeddedFont>
      <p:font typeface="Roboto Mono SemiBold" panose="020F050202020403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63925-E1C6-4FFE-8B28-D7E50C6A3D4E}">
  <a:tblStyle styleId="{00A63925-E1C6-4FFE-8B28-D7E50C6A3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1"/>
    <p:restoredTop sz="86450"/>
  </p:normalViewPr>
  <p:slideViewPr>
    <p:cSldViewPr snapToGrid="0">
      <p:cViewPr>
        <p:scale>
          <a:sx n="51" d="100"/>
          <a:sy n="51" d="100"/>
        </p:scale>
        <p:origin x="2968" y="1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font" Target="fonts/font3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352436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73378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5365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9649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633609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716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1139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83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05221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18945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19207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80485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20813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492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d8134eea_0_2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d8134eea_0_2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10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98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237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62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286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VN" dirty="0"/>
              <a:t>hem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1079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Just 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311738" y="315829"/>
            <a:ext cx="8520525" cy="92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51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002 Intr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852544" y="81731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5432210" y="1748576"/>
            <a:ext cx="476460" cy="1107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096838" y="1346738"/>
            <a:ext cx="3991950" cy="7944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096819" y="2173669"/>
            <a:ext cx="3991950" cy="1903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algn="r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1616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003 Talking Poi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6150825" y="3104081"/>
            <a:ext cx="2631825" cy="1523025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361350" y="3104081"/>
            <a:ext cx="2631825" cy="1523025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3256088" y="3104081"/>
            <a:ext cx="2631825" cy="1523025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361350" y="1332431"/>
            <a:ext cx="2631825" cy="1523025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6150825" y="1332431"/>
            <a:ext cx="2631825" cy="1523025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3256088" y="1332431"/>
            <a:ext cx="2631825" cy="1523025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368081" y="392456"/>
            <a:ext cx="840780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431963" y="1828181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3313960" y="1828181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431963" y="3587569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3313960" y="3587569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7070306" y="3135150"/>
            <a:ext cx="1625175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3336525" y="1534950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368081" y="3065744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3336525" y="3065744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6224531" y="1828181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6224531" y="3587569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6304969" y="1534950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6304969" y="3065744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3429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004 Section 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839363" y="817313"/>
            <a:ext cx="7465275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2858775" y="1531247"/>
            <a:ext cx="4759425" cy="1181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1525725" y="3039629"/>
            <a:ext cx="609255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3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006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4790981" y="1072219"/>
            <a:ext cx="360720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4905916" y="1154801"/>
            <a:ext cx="476460" cy="1107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745819" y="1072219"/>
            <a:ext cx="360720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860753" y="1154801"/>
            <a:ext cx="476460" cy="1107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745819" y="271181"/>
            <a:ext cx="75827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986306" y="1701394"/>
            <a:ext cx="3115800" cy="2692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5009456" y="1691250"/>
            <a:ext cx="3115800" cy="2692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049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005 One colum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592556" y="667613"/>
            <a:ext cx="7465275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707491" y="750194"/>
            <a:ext cx="476460" cy="1107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690356" y="1421475"/>
            <a:ext cx="5845500" cy="5384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/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690356" y="634125"/>
            <a:ext cx="584550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690356" y="1916606"/>
            <a:ext cx="5845500" cy="25773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409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007 Quot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499500" y="453169"/>
            <a:ext cx="8199450" cy="40135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614435" y="535751"/>
            <a:ext cx="476460" cy="1107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6141767" y="4125273"/>
            <a:ext cx="2780322" cy="852761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6243569" y="4207835"/>
            <a:ext cx="476460" cy="1107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614438" y="1405144"/>
            <a:ext cx="7955100" cy="237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6052838" y="4318538"/>
            <a:ext cx="2815875" cy="5384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7174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009 Big 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472275" y="453169"/>
            <a:ext cx="8199450" cy="40135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614435" y="535751"/>
            <a:ext cx="476460" cy="1107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586350" y="689869"/>
            <a:ext cx="7971300" cy="35401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0685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008 Three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99500" y="1138969"/>
            <a:ext cx="8199450" cy="34654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614435" y="1221551"/>
            <a:ext cx="476460" cy="1107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913169" y="1350202"/>
            <a:ext cx="731632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913169" y="2325270"/>
            <a:ext cx="731632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913169" y="3300338"/>
            <a:ext cx="731632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513113" y="269147"/>
            <a:ext cx="73163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913163" y="1678664"/>
            <a:ext cx="7316325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spcBef>
                <a:spcPts val="1575"/>
              </a:spcBef>
              <a:spcAft>
                <a:spcPts val="1575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913163" y="2645159"/>
            <a:ext cx="731632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spcBef>
                <a:spcPts val="1575"/>
              </a:spcBef>
              <a:spcAft>
                <a:spcPts val="1575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913163" y="3610304"/>
            <a:ext cx="731767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spcBef>
                <a:spcPts val="1575"/>
              </a:spcBef>
              <a:spcAft>
                <a:spcPts val="1575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94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008 Team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6013238" y="1726125"/>
            <a:ext cx="2358900" cy="29272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3352613" y="1726125"/>
            <a:ext cx="2358900" cy="29272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691988" y="1726125"/>
            <a:ext cx="2358900" cy="29272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108350" y="1223644"/>
            <a:ext cx="1561050" cy="1236825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167128" y="1307351"/>
            <a:ext cx="476460" cy="1107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3751529" y="1223644"/>
            <a:ext cx="1561050" cy="1236825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6412163" y="1223644"/>
            <a:ext cx="1561050" cy="1236825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3789644" y="1307351"/>
            <a:ext cx="476460" cy="1107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6469113" y="1307351"/>
            <a:ext cx="476460" cy="1107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>
            <a:spLocks noGrp="1"/>
          </p:cNvSpPr>
          <p:nvPr>
            <p:ph type="subTitle" idx="1"/>
          </p:nvPr>
        </p:nvSpPr>
        <p:spPr>
          <a:xfrm>
            <a:off x="891789" y="2672606"/>
            <a:ext cx="19941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ubTitle" idx="2"/>
          </p:nvPr>
        </p:nvSpPr>
        <p:spPr>
          <a:xfrm>
            <a:off x="3534977" y="2672606"/>
            <a:ext cx="19941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>
                <a:solidFill>
                  <a:schemeClr val="accent2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224" name="Google Shape;224;p12"/>
          <p:cNvSpPr txBox="1">
            <a:spLocks noGrp="1"/>
          </p:cNvSpPr>
          <p:nvPr>
            <p:ph type="subTitle" idx="3"/>
          </p:nvPr>
        </p:nvSpPr>
        <p:spPr>
          <a:xfrm>
            <a:off x="6178164" y="2672606"/>
            <a:ext cx="199395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891788" y="273581"/>
            <a:ext cx="728055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4"/>
          </p:nvPr>
        </p:nvSpPr>
        <p:spPr>
          <a:xfrm>
            <a:off x="891788" y="3001069"/>
            <a:ext cx="1994175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2413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275"/>
            </a:lvl1pPr>
            <a:lvl2pPr marL="685800" lvl="1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2pPr>
            <a:lvl3pPr marL="1028700" lvl="2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3pPr>
            <a:lvl4pPr marL="1371600" lvl="3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4pPr>
            <a:lvl5pPr marL="1714500" lvl="4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5pPr>
            <a:lvl6pPr marL="2057400" lvl="5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6pPr>
            <a:lvl7pPr marL="2400300" lvl="6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7pPr>
            <a:lvl8pPr marL="2743200" lvl="7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8pPr>
            <a:lvl9pPr marL="3086100" lvl="8" indent="-252413" rtl="0">
              <a:spcBef>
                <a:spcPts val="1575"/>
              </a:spcBef>
              <a:spcAft>
                <a:spcPts val="1575"/>
              </a:spcAft>
              <a:buSzPts val="1700"/>
              <a:buChar char="■"/>
              <a:defRPr sz="1275"/>
            </a:lvl9pPr>
          </a:lstStyle>
          <a:p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5"/>
          </p:nvPr>
        </p:nvSpPr>
        <p:spPr>
          <a:xfrm>
            <a:off x="3534975" y="2992497"/>
            <a:ext cx="199417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2413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275"/>
            </a:lvl1pPr>
            <a:lvl2pPr marL="685800" lvl="1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2pPr>
            <a:lvl3pPr marL="1028700" lvl="2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3pPr>
            <a:lvl4pPr marL="1371600" lvl="3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4pPr>
            <a:lvl5pPr marL="1714500" lvl="4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5pPr>
            <a:lvl6pPr marL="2057400" lvl="5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6pPr>
            <a:lvl7pPr marL="2400300" lvl="6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7pPr>
            <a:lvl8pPr marL="2743200" lvl="7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8pPr>
            <a:lvl9pPr marL="3086100" lvl="8" indent="-252413" rtl="0">
              <a:spcBef>
                <a:spcPts val="1575"/>
              </a:spcBef>
              <a:spcAft>
                <a:spcPts val="1575"/>
              </a:spcAft>
              <a:buSzPts val="1700"/>
              <a:buChar char="■"/>
              <a:defRPr sz="1275"/>
            </a:lvl9pPr>
          </a:lstStyle>
          <a:p>
            <a:endParaRPr/>
          </a:p>
        </p:txBody>
      </p:sp>
      <p:sp>
        <p:nvSpPr>
          <p:cNvPr id="228" name="Google Shape;228;p12"/>
          <p:cNvSpPr txBox="1">
            <a:spLocks noGrp="1"/>
          </p:cNvSpPr>
          <p:nvPr>
            <p:ph type="body" idx="6"/>
          </p:nvPr>
        </p:nvSpPr>
        <p:spPr>
          <a:xfrm>
            <a:off x="6178163" y="2982575"/>
            <a:ext cx="199417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2413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275"/>
            </a:lvl1pPr>
            <a:lvl2pPr marL="685800" lvl="1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2pPr>
            <a:lvl3pPr marL="1028700" lvl="2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3pPr>
            <a:lvl4pPr marL="1371600" lvl="3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4pPr>
            <a:lvl5pPr marL="1714500" lvl="4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5pPr>
            <a:lvl6pPr marL="2057400" lvl="5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6pPr>
            <a:lvl7pPr marL="2400300" lvl="6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7pPr>
            <a:lvl8pPr marL="2743200" lvl="7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8pPr>
            <a:lvl9pPr marL="3086100" lvl="8" indent="-252413" rtl="0">
              <a:spcBef>
                <a:spcPts val="1575"/>
              </a:spcBef>
              <a:spcAft>
                <a:spcPts val="1575"/>
              </a:spcAft>
              <a:buSzPts val="1700"/>
              <a:buChar char="■"/>
              <a:defRPr sz="1275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320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010 Text and Im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308456" y="1295250"/>
            <a:ext cx="3343725" cy="178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308456" y="3772331"/>
            <a:ext cx="3343725" cy="5384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431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012 Percentage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6215625" y="1746600"/>
            <a:ext cx="257197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6322328" y="1844126"/>
            <a:ext cx="476460" cy="1107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3286013" y="1321706"/>
            <a:ext cx="257197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3286013" y="1321706"/>
            <a:ext cx="2571975" cy="2696175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3392716" y="1419232"/>
            <a:ext cx="476460" cy="1107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356400" y="1725638"/>
            <a:ext cx="257197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463103" y="1823163"/>
            <a:ext cx="476460" cy="1107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>
            <a:spLocks noGrp="1"/>
          </p:cNvSpPr>
          <p:nvPr>
            <p:ph type="title" hasCustomPrompt="1"/>
          </p:nvPr>
        </p:nvSpPr>
        <p:spPr>
          <a:xfrm>
            <a:off x="536269" y="2191763"/>
            <a:ext cx="2211300" cy="8914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2"/>
          </p:nvPr>
        </p:nvSpPr>
        <p:spPr>
          <a:xfrm>
            <a:off x="536269" y="273581"/>
            <a:ext cx="803610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3" hasCustomPrompt="1"/>
          </p:nvPr>
        </p:nvSpPr>
        <p:spPr>
          <a:xfrm>
            <a:off x="3448679" y="1848863"/>
            <a:ext cx="2211300" cy="8914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title" idx="4" hasCustomPrompt="1"/>
          </p:nvPr>
        </p:nvSpPr>
        <p:spPr>
          <a:xfrm>
            <a:off x="6361091" y="2191763"/>
            <a:ext cx="2211300" cy="8914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6361085" y="3122944"/>
            <a:ext cx="2211300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1pPr>
            <a:lvl2pPr marL="685800" lvl="1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2pPr>
            <a:lvl3pPr marL="1028700" lvl="2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3pPr>
            <a:lvl4pPr marL="1371600" lvl="3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4pPr>
            <a:lvl5pPr marL="1714500" lvl="4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5pPr>
            <a:lvl6pPr marL="2057400" lvl="5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6pPr>
            <a:lvl7pPr marL="2400300" lvl="6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7pPr>
            <a:lvl8pPr marL="2743200" lvl="7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8pPr>
            <a:lvl9pPr marL="3086100" lvl="8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5"/>
          </p:nvPr>
        </p:nvSpPr>
        <p:spPr>
          <a:xfrm>
            <a:off x="3448677" y="2771681"/>
            <a:ext cx="2211300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1pPr>
            <a:lvl2pPr marL="685800" lvl="1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2pPr>
            <a:lvl3pPr marL="1028700" lvl="2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3pPr>
            <a:lvl4pPr marL="1371600" lvl="3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4pPr>
            <a:lvl5pPr marL="1714500" lvl="4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5pPr>
            <a:lvl6pPr marL="2057400" lvl="5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6pPr>
            <a:lvl7pPr marL="2400300" lvl="6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7pPr>
            <a:lvl8pPr marL="2743200" lvl="7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8pPr>
            <a:lvl9pPr marL="3086100" lvl="8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6"/>
          </p:nvPr>
        </p:nvSpPr>
        <p:spPr>
          <a:xfrm>
            <a:off x="536269" y="3114581"/>
            <a:ext cx="2211300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1pPr>
            <a:lvl2pPr marL="685800" lvl="1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2pPr>
            <a:lvl3pPr marL="1028700" lvl="2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3pPr>
            <a:lvl4pPr marL="1371600" lvl="3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4pPr>
            <a:lvl5pPr marL="1714500" lvl="4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5pPr>
            <a:lvl6pPr marL="2057400" lvl="5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6pPr>
            <a:lvl7pPr marL="2400300" lvl="6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7pPr>
            <a:lvl8pPr marL="2743200" lvl="7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8pPr>
            <a:lvl9pPr marL="3086100" lvl="8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41278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013 Six 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478256" y="1239113"/>
            <a:ext cx="8246025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593191" y="1321694"/>
            <a:ext cx="476460" cy="1107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801113" y="1794150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801113" y="3186694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2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6136020" y="1801185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3482976" y="1807163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2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3482976" y="3186694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6136020" y="3172785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540300" y="273581"/>
            <a:ext cx="81839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3482976" y="21138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6136020" y="34854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3482976" y="34854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801113" y="21138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6136020" y="21138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801113" y="34854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056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014 Map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268406" y="254925"/>
            <a:ext cx="8058375" cy="4478850"/>
          </a:xfrm>
          <a:prstGeom prst="roundRect">
            <a:avLst>
              <a:gd name="adj" fmla="val 1957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6163200" y="1255983"/>
            <a:ext cx="2722159" cy="3728657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341753" y="334338"/>
            <a:ext cx="476460" cy="1107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6249935" y="1322876"/>
            <a:ext cx="476460" cy="1107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>
            <a:spLocks noGrp="1"/>
          </p:cNvSpPr>
          <p:nvPr>
            <p:ph type="subTitle" idx="1"/>
          </p:nvPr>
        </p:nvSpPr>
        <p:spPr>
          <a:xfrm>
            <a:off x="6341025" y="1583231"/>
            <a:ext cx="242325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2"/>
          </p:nvPr>
        </p:nvSpPr>
        <p:spPr>
          <a:xfrm>
            <a:off x="6341025" y="3248518"/>
            <a:ext cx="242325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426000" y="445031"/>
            <a:ext cx="776407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3"/>
          </p:nvPr>
        </p:nvSpPr>
        <p:spPr>
          <a:xfrm>
            <a:off x="6341025" y="1910231"/>
            <a:ext cx="2423250" cy="1165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4"/>
          </p:nvPr>
        </p:nvSpPr>
        <p:spPr>
          <a:xfrm>
            <a:off x="6341025" y="3551475"/>
            <a:ext cx="2423250" cy="1165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371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016 Title and text lef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452494" y="64586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554247" y="728444"/>
            <a:ext cx="476460" cy="1107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657394" y="1213219"/>
            <a:ext cx="4186125" cy="1480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657394" y="2693513"/>
            <a:ext cx="4186125" cy="12768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algn="r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955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017 Title and text righ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3481444" y="64586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3583197" y="728444"/>
            <a:ext cx="476460" cy="1107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3975000" y="1134300"/>
            <a:ext cx="2873475" cy="1379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3975066" y="2513438"/>
            <a:ext cx="4186125" cy="12768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4078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018 Custom Layout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852544" y="81731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5432210" y="1748576"/>
            <a:ext cx="476460" cy="1107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124475" y="3062006"/>
            <a:ext cx="4405050" cy="5384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/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124475" y="1167806"/>
            <a:ext cx="4405050" cy="18346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52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5529525" y="2260800"/>
            <a:ext cx="2375775" cy="801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9100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100 DO NOT REMOVE · SlidesMania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225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25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025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33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025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25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18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257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941897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001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639185" y="2826186"/>
            <a:ext cx="2780322" cy="1452125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0987" y="2908723"/>
            <a:ext cx="476460" cy="1107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213604" y="712229"/>
            <a:ext cx="6669900" cy="30820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328538" y="794810"/>
            <a:ext cx="476460" cy="1107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4140038" y="3454783"/>
            <a:ext cx="4021875" cy="976481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4241801" y="3537373"/>
            <a:ext cx="476460" cy="1107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1632656" y="853350"/>
            <a:ext cx="5097600" cy="2420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4300144" y="3730650"/>
            <a:ext cx="3701700" cy="59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1575"/>
              </a:spcBef>
              <a:spcAft>
                <a:spcPts val="1575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80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Just 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311738" y="315829"/>
            <a:ext cx="8520525" cy="92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3449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002 Intr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852544" y="81731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5432210" y="1748576"/>
            <a:ext cx="476460" cy="1107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096838" y="1346738"/>
            <a:ext cx="3991950" cy="7944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52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096819" y="2173669"/>
            <a:ext cx="3991950" cy="1903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algn="r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507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003 Talking Poi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6150825" y="3104081"/>
            <a:ext cx="2631825" cy="1523025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361350" y="3104081"/>
            <a:ext cx="2631825" cy="1523025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3256088" y="3104081"/>
            <a:ext cx="2631825" cy="1523025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361350" y="1332431"/>
            <a:ext cx="2631825" cy="1523025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6150825" y="1332431"/>
            <a:ext cx="2631825" cy="1523025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3256088" y="1332431"/>
            <a:ext cx="2631825" cy="1523025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368081" y="392456"/>
            <a:ext cx="840780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431963" y="1828181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3313960" y="1828181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431963" y="3587569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3313960" y="3587569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7070306" y="3135150"/>
            <a:ext cx="1625175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3336525" y="1534950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368081" y="3065744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3336525" y="3065744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6224531" y="1828181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6224531" y="3587569"/>
            <a:ext cx="2470950" cy="9047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rtl="0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rtl="0">
              <a:lnSpc>
                <a:spcPct val="100000"/>
              </a:lnSpc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6304969" y="1534950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6304969" y="3065744"/>
            <a:ext cx="2470950" cy="521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19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195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1325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004 Section 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839363" y="817313"/>
            <a:ext cx="7465275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2858775" y="1531247"/>
            <a:ext cx="4759425" cy="1181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4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1525725" y="3039629"/>
            <a:ext cx="609255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88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006 Two 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4790981" y="1072219"/>
            <a:ext cx="360720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4905916" y="1154801"/>
            <a:ext cx="476460" cy="1107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745819" y="1072219"/>
            <a:ext cx="360720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860753" y="1154801"/>
            <a:ext cx="476460" cy="1107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745819" y="271181"/>
            <a:ext cx="75827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986306" y="1701394"/>
            <a:ext cx="3115800" cy="2692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5009456" y="1691250"/>
            <a:ext cx="3115800" cy="2692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115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005 One colum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592556" y="667613"/>
            <a:ext cx="7465275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707491" y="750194"/>
            <a:ext cx="476460" cy="1107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690356" y="1421475"/>
            <a:ext cx="5845500" cy="5384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/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690356" y="634125"/>
            <a:ext cx="584550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690356" y="1916606"/>
            <a:ext cx="5845500" cy="25773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033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007 Quot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499500" y="453169"/>
            <a:ext cx="8199450" cy="40135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9"/>
          <p:cNvGrpSpPr/>
          <p:nvPr/>
        </p:nvGrpSpPr>
        <p:grpSpPr>
          <a:xfrm>
            <a:off x="614435" y="535751"/>
            <a:ext cx="476460" cy="110700"/>
            <a:chOff x="2147366" y="4139382"/>
            <a:chExt cx="635280" cy="147600"/>
          </a:xfrm>
        </p:grpSpPr>
        <p:sp>
          <p:nvSpPr>
            <p:cNvPr id="165" name="Google Shape;165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6141767" y="4125273"/>
            <a:ext cx="2780322" cy="852761"/>
            <a:chOff x="2176863" y="4518413"/>
            <a:chExt cx="5362500" cy="1301975"/>
          </a:xfrm>
        </p:grpSpPr>
        <p:sp>
          <p:nvSpPr>
            <p:cNvPr id="169" name="Google Shape;169;p9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6243569" y="4207835"/>
            <a:ext cx="476460" cy="110700"/>
            <a:chOff x="2147366" y="4139382"/>
            <a:chExt cx="635280" cy="147600"/>
          </a:xfrm>
        </p:grpSpPr>
        <p:sp>
          <p:nvSpPr>
            <p:cNvPr id="172" name="Google Shape;172;p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614438" y="1405144"/>
            <a:ext cx="7955100" cy="237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subTitle" idx="1"/>
          </p:nvPr>
        </p:nvSpPr>
        <p:spPr>
          <a:xfrm>
            <a:off x="6052838" y="4318538"/>
            <a:ext cx="2815875" cy="5384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9888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009 Big 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/>
          <p:nvPr/>
        </p:nvSpPr>
        <p:spPr>
          <a:xfrm>
            <a:off x="472275" y="453169"/>
            <a:ext cx="8199450" cy="40135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0"/>
          <p:cNvGrpSpPr/>
          <p:nvPr/>
        </p:nvGrpSpPr>
        <p:grpSpPr>
          <a:xfrm>
            <a:off x="614435" y="535751"/>
            <a:ext cx="476460" cy="110700"/>
            <a:chOff x="2147366" y="4139382"/>
            <a:chExt cx="635280" cy="147600"/>
          </a:xfrm>
        </p:grpSpPr>
        <p:sp>
          <p:nvSpPr>
            <p:cNvPr id="180" name="Google Shape;180;p1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586350" y="689869"/>
            <a:ext cx="7971300" cy="354015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667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008 Three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499500" y="1138969"/>
            <a:ext cx="8199450" cy="34654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614435" y="1221551"/>
            <a:ext cx="476460" cy="1107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913169" y="1350202"/>
            <a:ext cx="731632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913169" y="2325270"/>
            <a:ext cx="731632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913169" y="3300338"/>
            <a:ext cx="731632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513113" y="269147"/>
            <a:ext cx="73163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913163" y="1678664"/>
            <a:ext cx="7316325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spcBef>
                <a:spcPts val="1575"/>
              </a:spcBef>
              <a:spcAft>
                <a:spcPts val="1575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913163" y="2645159"/>
            <a:ext cx="731632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spcBef>
                <a:spcPts val="1575"/>
              </a:spcBef>
              <a:spcAft>
                <a:spcPts val="1575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913163" y="3610304"/>
            <a:ext cx="731767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spcBef>
                <a:spcPts val="1575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spcBef>
                <a:spcPts val="1575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spcBef>
                <a:spcPts val="1575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spcBef>
                <a:spcPts val="1575"/>
              </a:spcBef>
              <a:spcAft>
                <a:spcPts val="1575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25384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008 Team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/>
          <p:nvPr/>
        </p:nvSpPr>
        <p:spPr>
          <a:xfrm>
            <a:off x="6013238" y="1726125"/>
            <a:ext cx="2358900" cy="29272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3352613" y="1726125"/>
            <a:ext cx="2358900" cy="29272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2"/>
          <p:cNvSpPr/>
          <p:nvPr/>
        </p:nvSpPr>
        <p:spPr>
          <a:xfrm>
            <a:off x="691988" y="1726125"/>
            <a:ext cx="2358900" cy="29272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12"/>
          <p:cNvGrpSpPr/>
          <p:nvPr/>
        </p:nvGrpSpPr>
        <p:grpSpPr>
          <a:xfrm>
            <a:off x="1108350" y="1223644"/>
            <a:ext cx="1561050" cy="1236825"/>
            <a:chOff x="1381925" y="1555325"/>
            <a:chExt cx="2081400" cy="1649100"/>
          </a:xfrm>
        </p:grpSpPr>
        <p:sp>
          <p:nvSpPr>
            <p:cNvPr id="202" name="Google Shape;202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81925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2"/>
          <p:cNvGrpSpPr/>
          <p:nvPr/>
        </p:nvGrpSpPr>
        <p:grpSpPr>
          <a:xfrm>
            <a:off x="1167128" y="1307351"/>
            <a:ext cx="476460" cy="110700"/>
            <a:chOff x="2147366" y="4139382"/>
            <a:chExt cx="635280" cy="147600"/>
          </a:xfrm>
        </p:grpSpPr>
        <p:sp>
          <p:nvSpPr>
            <p:cNvPr id="205" name="Google Shape;20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12"/>
          <p:cNvGrpSpPr/>
          <p:nvPr/>
        </p:nvGrpSpPr>
        <p:grpSpPr>
          <a:xfrm>
            <a:off x="3751529" y="1223644"/>
            <a:ext cx="1561050" cy="1236825"/>
            <a:chOff x="5002050" y="1555325"/>
            <a:chExt cx="2081400" cy="1649100"/>
          </a:xfrm>
        </p:grpSpPr>
        <p:sp>
          <p:nvSpPr>
            <p:cNvPr id="209" name="Google Shape;209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12"/>
          <p:cNvGrpSpPr/>
          <p:nvPr/>
        </p:nvGrpSpPr>
        <p:grpSpPr>
          <a:xfrm>
            <a:off x="6412163" y="1223644"/>
            <a:ext cx="1561050" cy="1236825"/>
            <a:chOff x="8549550" y="1555325"/>
            <a:chExt cx="2081400" cy="1649100"/>
          </a:xfrm>
        </p:grpSpPr>
        <p:sp>
          <p:nvSpPr>
            <p:cNvPr id="212" name="Google Shape;212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5495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2"/>
          <p:cNvGrpSpPr/>
          <p:nvPr/>
        </p:nvGrpSpPr>
        <p:grpSpPr>
          <a:xfrm>
            <a:off x="3789644" y="1307351"/>
            <a:ext cx="476460" cy="110700"/>
            <a:chOff x="2147366" y="4139382"/>
            <a:chExt cx="635280" cy="147600"/>
          </a:xfrm>
        </p:grpSpPr>
        <p:sp>
          <p:nvSpPr>
            <p:cNvPr id="215" name="Google Shape;215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2"/>
          <p:cNvGrpSpPr/>
          <p:nvPr/>
        </p:nvGrpSpPr>
        <p:grpSpPr>
          <a:xfrm>
            <a:off x="6469113" y="1307351"/>
            <a:ext cx="476460" cy="110700"/>
            <a:chOff x="2147366" y="4139382"/>
            <a:chExt cx="635280" cy="147600"/>
          </a:xfrm>
        </p:grpSpPr>
        <p:sp>
          <p:nvSpPr>
            <p:cNvPr id="219" name="Google Shape;219;p1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>
            <a:spLocks noGrp="1"/>
          </p:cNvSpPr>
          <p:nvPr>
            <p:ph type="subTitle" idx="1"/>
          </p:nvPr>
        </p:nvSpPr>
        <p:spPr>
          <a:xfrm>
            <a:off x="891789" y="2672606"/>
            <a:ext cx="19941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223" name="Google Shape;223;p12"/>
          <p:cNvSpPr txBox="1">
            <a:spLocks noGrp="1"/>
          </p:cNvSpPr>
          <p:nvPr>
            <p:ph type="subTitle" idx="2"/>
          </p:nvPr>
        </p:nvSpPr>
        <p:spPr>
          <a:xfrm>
            <a:off x="3534977" y="2672606"/>
            <a:ext cx="19941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>
                <a:solidFill>
                  <a:schemeClr val="accent2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224" name="Google Shape;224;p12"/>
          <p:cNvSpPr txBox="1">
            <a:spLocks noGrp="1"/>
          </p:cNvSpPr>
          <p:nvPr>
            <p:ph type="subTitle" idx="3"/>
          </p:nvPr>
        </p:nvSpPr>
        <p:spPr>
          <a:xfrm>
            <a:off x="6178164" y="2672606"/>
            <a:ext cx="199395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title"/>
          </p:nvPr>
        </p:nvSpPr>
        <p:spPr>
          <a:xfrm>
            <a:off x="891788" y="273581"/>
            <a:ext cx="728055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4"/>
          </p:nvPr>
        </p:nvSpPr>
        <p:spPr>
          <a:xfrm>
            <a:off x="891788" y="3001069"/>
            <a:ext cx="1994175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2413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275"/>
            </a:lvl1pPr>
            <a:lvl2pPr marL="685800" lvl="1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2pPr>
            <a:lvl3pPr marL="1028700" lvl="2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3pPr>
            <a:lvl4pPr marL="1371600" lvl="3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4pPr>
            <a:lvl5pPr marL="1714500" lvl="4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5pPr>
            <a:lvl6pPr marL="2057400" lvl="5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6pPr>
            <a:lvl7pPr marL="2400300" lvl="6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7pPr>
            <a:lvl8pPr marL="2743200" lvl="7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8pPr>
            <a:lvl9pPr marL="3086100" lvl="8" indent="-252413" rtl="0">
              <a:spcBef>
                <a:spcPts val="1575"/>
              </a:spcBef>
              <a:spcAft>
                <a:spcPts val="1575"/>
              </a:spcAft>
              <a:buSzPts val="1700"/>
              <a:buChar char="■"/>
              <a:defRPr sz="1275"/>
            </a:lvl9pPr>
          </a:lstStyle>
          <a:p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5"/>
          </p:nvPr>
        </p:nvSpPr>
        <p:spPr>
          <a:xfrm>
            <a:off x="3534975" y="2992497"/>
            <a:ext cx="199417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2413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275"/>
            </a:lvl1pPr>
            <a:lvl2pPr marL="685800" lvl="1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2pPr>
            <a:lvl3pPr marL="1028700" lvl="2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3pPr>
            <a:lvl4pPr marL="1371600" lvl="3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4pPr>
            <a:lvl5pPr marL="1714500" lvl="4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5pPr>
            <a:lvl6pPr marL="2057400" lvl="5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6pPr>
            <a:lvl7pPr marL="2400300" lvl="6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7pPr>
            <a:lvl8pPr marL="2743200" lvl="7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8pPr>
            <a:lvl9pPr marL="3086100" lvl="8" indent="-252413" rtl="0">
              <a:spcBef>
                <a:spcPts val="1575"/>
              </a:spcBef>
              <a:spcAft>
                <a:spcPts val="1575"/>
              </a:spcAft>
              <a:buSzPts val="1700"/>
              <a:buChar char="■"/>
              <a:defRPr sz="1275"/>
            </a:lvl9pPr>
          </a:lstStyle>
          <a:p>
            <a:endParaRPr/>
          </a:p>
        </p:txBody>
      </p:sp>
      <p:sp>
        <p:nvSpPr>
          <p:cNvPr id="228" name="Google Shape;228;p12"/>
          <p:cNvSpPr txBox="1">
            <a:spLocks noGrp="1"/>
          </p:cNvSpPr>
          <p:nvPr>
            <p:ph type="body" idx="6"/>
          </p:nvPr>
        </p:nvSpPr>
        <p:spPr>
          <a:xfrm>
            <a:off x="6178163" y="2982575"/>
            <a:ext cx="1994175" cy="6925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2413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275"/>
            </a:lvl1pPr>
            <a:lvl2pPr marL="685800" lvl="1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2pPr>
            <a:lvl3pPr marL="1028700" lvl="2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3pPr>
            <a:lvl4pPr marL="1371600" lvl="3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4pPr>
            <a:lvl5pPr marL="1714500" lvl="4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5pPr>
            <a:lvl6pPr marL="2057400" lvl="5" indent="-252413" rtl="0">
              <a:spcBef>
                <a:spcPts val="1575"/>
              </a:spcBef>
              <a:spcAft>
                <a:spcPts val="0"/>
              </a:spcAft>
              <a:buSzPts val="1700"/>
              <a:buChar char="■"/>
              <a:defRPr sz="1275"/>
            </a:lvl6pPr>
            <a:lvl7pPr marL="2400300" lvl="6" indent="-252413" rtl="0">
              <a:spcBef>
                <a:spcPts val="1575"/>
              </a:spcBef>
              <a:spcAft>
                <a:spcPts val="0"/>
              </a:spcAft>
              <a:buSzPts val="1700"/>
              <a:buChar char="●"/>
              <a:defRPr sz="1275"/>
            </a:lvl7pPr>
            <a:lvl8pPr marL="2743200" lvl="7" indent="-252413" rtl="0">
              <a:spcBef>
                <a:spcPts val="1575"/>
              </a:spcBef>
              <a:spcAft>
                <a:spcPts val="0"/>
              </a:spcAft>
              <a:buSzPts val="1700"/>
              <a:buChar char="○"/>
              <a:defRPr sz="1275"/>
            </a:lvl8pPr>
            <a:lvl9pPr marL="3086100" lvl="8" indent="-252413" rtl="0">
              <a:spcBef>
                <a:spcPts val="1575"/>
              </a:spcBef>
              <a:spcAft>
                <a:spcPts val="1575"/>
              </a:spcAft>
              <a:buSzPts val="1700"/>
              <a:buChar char="■"/>
              <a:defRPr sz="1275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24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010 Text and Im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308456" y="1295250"/>
            <a:ext cx="3343725" cy="178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25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308456" y="3772331"/>
            <a:ext cx="3343725" cy="5384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9146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012 Percentage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6215625" y="1746600"/>
            <a:ext cx="257197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6322328" y="1844126"/>
            <a:ext cx="476460" cy="110700"/>
            <a:chOff x="2147366" y="4139382"/>
            <a:chExt cx="635280" cy="147600"/>
          </a:xfrm>
        </p:grpSpPr>
        <p:sp>
          <p:nvSpPr>
            <p:cNvPr id="235" name="Google Shape;235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>
            <a:off x="3286013" y="1321706"/>
            <a:ext cx="257197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3286013" y="1321706"/>
            <a:ext cx="2571975" cy="2696175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/>
          <p:cNvGrpSpPr/>
          <p:nvPr/>
        </p:nvGrpSpPr>
        <p:grpSpPr>
          <a:xfrm>
            <a:off x="3392716" y="1419232"/>
            <a:ext cx="476460" cy="110700"/>
            <a:chOff x="2147366" y="4139382"/>
            <a:chExt cx="635280" cy="147600"/>
          </a:xfrm>
        </p:grpSpPr>
        <p:sp>
          <p:nvSpPr>
            <p:cNvPr id="241" name="Google Shape;241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14"/>
          <p:cNvSpPr/>
          <p:nvPr/>
        </p:nvSpPr>
        <p:spPr>
          <a:xfrm>
            <a:off x="356400" y="1725638"/>
            <a:ext cx="257197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4"/>
          <p:cNvGrpSpPr/>
          <p:nvPr/>
        </p:nvGrpSpPr>
        <p:grpSpPr>
          <a:xfrm>
            <a:off x="463103" y="1823163"/>
            <a:ext cx="476460" cy="110700"/>
            <a:chOff x="2147366" y="4139382"/>
            <a:chExt cx="635280" cy="147600"/>
          </a:xfrm>
        </p:grpSpPr>
        <p:sp>
          <p:nvSpPr>
            <p:cNvPr id="246" name="Google Shape;246;p1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4"/>
          <p:cNvSpPr txBox="1">
            <a:spLocks noGrp="1"/>
          </p:cNvSpPr>
          <p:nvPr>
            <p:ph type="title" hasCustomPrompt="1"/>
          </p:nvPr>
        </p:nvSpPr>
        <p:spPr>
          <a:xfrm>
            <a:off x="536269" y="2191763"/>
            <a:ext cx="2211300" cy="8914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>
            <a:spLocks noGrp="1"/>
          </p:cNvSpPr>
          <p:nvPr>
            <p:ph type="title" idx="2"/>
          </p:nvPr>
        </p:nvSpPr>
        <p:spPr>
          <a:xfrm>
            <a:off x="536269" y="273581"/>
            <a:ext cx="8036100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title" idx="3" hasCustomPrompt="1"/>
          </p:nvPr>
        </p:nvSpPr>
        <p:spPr>
          <a:xfrm>
            <a:off x="3448679" y="1848863"/>
            <a:ext cx="2211300" cy="8914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>
            <a:spLocks noGrp="1"/>
          </p:cNvSpPr>
          <p:nvPr>
            <p:ph type="title" idx="4" hasCustomPrompt="1"/>
          </p:nvPr>
        </p:nvSpPr>
        <p:spPr>
          <a:xfrm>
            <a:off x="6361091" y="2191763"/>
            <a:ext cx="2211300" cy="8914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 b="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r>
              <a:t>xx%</a:t>
            </a:r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6361085" y="3122944"/>
            <a:ext cx="2211300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1pPr>
            <a:lvl2pPr marL="685800" lvl="1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2pPr>
            <a:lvl3pPr marL="1028700" lvl="2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3pPr>
            <a:lvl4pPr marL="1371600" lvl="3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4pPr>
            <a:lvl5pPr marL="1714500" lvl="4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5pPr>
            <a:lvl6pPr marL="2057400" lvl="5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6pPr>
            <a:lvl7pPr marL="2400300" lvl="6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7pPr>
            <a:lvl8pPr marL="2743200" lvl="7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8pPr>
            <a:lvl9pPr marL="3086100" lvl="8" indent="-27622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5"/>
          </p:nvPr>
        </p:nvSpPr>
        <p:spPr>
          <a:xfrm>
            <a:off x="3448677" y="2771681"/>
            <a:ext cx="2211300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1pPr>
            <a:lvl2pPr marL="685800" lvl="1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2pPr>
            <a:lvl3pPr marL="1028700" lvl="2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3pPr>
            <a:lvl4pPr marL="1371600" lvl="3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4pPr>
            <a:lvl5pPr marL="1714500" lvl="4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5pPr>
            <a:lvl6pPr marL="2057400" lvl="5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6pPr>
            <a:lvl7pPr marL="2400300" lvl="6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7pPr>
            <a:lvl8pPr marL="2743200" lvl="7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8pPr>
            <a:lvl9pPr marL="3086100" lvl="8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body" idx="6"/>
          </p:nvPr>
        </p:nvSpPr>
        <p:spPr>
          <a:xfrm>
            <a:off x="536269" y="3114581"/>
            <a:ext cx="2211300" cy="69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1pPr>
            <a:lvl2pPr marL="685800" lvl="1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2pPr>
            <a:lvl3pPr marL="1028700" lvl="2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3pPr>
            <a:lvl4pPr marL="1371600" lvl="3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4pPr>
            <a:lvl5pPr marL="1714500" lvl="4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5pPr>
            <a:lvl6pPr marL="2057400" lvl="5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6pPr>
            <a:lvl7pPr marL="2400300" lvl="6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1650"/>
            </a:lvl7pPr>
            <a:lvl8pPr marL="2743200" lvl="7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1650"/>
            </a:lvl8pPr>
            <a:lvl9pPr marL="3086100" lvl="8" indent="-2762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16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8803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013 Six 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478256" y="1239113"/>
            <a:ext cx="8246025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593191" y="1321694"/>
            <a:ext cx="476460" cy="1107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801113" y="1794150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801113" y="3186694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2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6136020" y="1801185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3482976" y="1807163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2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3482976" y="3186694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6136020" y="3172785"/>
            <a:ext cx="226350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000"/>
              <a:buNone/>
              <a:defRPr sz="150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000"/>
              <a:buNone/>
              <a:defRPr sz="15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540300" y="273581"/>
            <a:ext cx="81839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3482976" y="21138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6136020" y="34854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3482976" y="34854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801113" y="21138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6136020" y="21138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801113" y="3485400"/>
            <a:ext cx="2263500" cy="62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88115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014 Map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268406" y="254925"/>
            <a:ext cx="8058375" cy="4478850"/>
          </a:xfrm>
          <a:prstGeom prst="roundRect">
            <a:avLst>
              <a:gd name="adj" fmla="val 1957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6"/>
          <p:cNvGrpSpPr/>
          <p:nvPr/>
        </p:nvGrpSpPr>
        <p:grpSpPr>
          <a:xfrm>
            <a:off x="6163200" y="1255983"/>
            <a:ext cx="2722159" cy="3728657"/>
            <a:chOff x="5002050" y="1555325"/>
            <a:chExt cx="2081400" cy="1649100"/>
          </a:xfrm>
        </p:grpSpPr>
        <p:sp>
          <p:nvSpPr>
            <p:cNvPr id="278" name="Google Shape;278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002050" y="1555325"/>
              <a:ext cx="2081400" cy="16491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16"/>
          <p:cNvGrpSpPr/>
          <p:nvPr/>
        </p:nvGrpSpPr>
        <p:grpSpPr>
          <a:xfrm>
            <a:off x="341753" y="334338"/>
            <a:ext cx="476460" cy="110700"/>
            <a:chOff x="2147366" y="4139382"/>
            <a:chExt cx="635280" cy="147600"/>
          </a:xfrm>
        </p:grpSpPr>
        <p:sp>
          <p:nvSpPr>
            <p:cNvPr id="281" name="Google Shape;281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6"/>
          <p:cNvGrpSpPr/>
          <p:nvPr/>
        </p:nvGrpSpPr>
        <p:grpSpPr>
          <a:xfrm>
            <a:off x="6249935" y="1322876"/>
            <a:ext cx="476460" cy="110700"/>
            <a:chOff x="2147366" y="4139382"/>
            <a:chExt cx="635280" cy="147600"/>
          </a:xfrm>
        </p:grpSpPr>
        <p:sp>
          <p:nvSpPr>
            <p:cNvPr id="285" name="Google Shape;285;p1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 txBox="1">
            <a:spLocks noGrp="1"/>
          </p:cNvSpPr>
          <p:nvPr>
            <p:ph type="subTitle" idx="1"/>
          </p:nvPr>
        </p:nvSpPr>
        <p:spPr>
          <a:xfrm>
            <a:off x="6341025" y="1583231"/>
            <a:ext cx="242325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 b="1">
                <a:solidFill>
                  <a:schemeClr val="accent1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2"/>
          </p:nvPr>
        </p:nvSpPr>
        <p:spPr>
          <a:xfrm>
            <a:off x="6341025" y="3248518"/>
            <a:ext cx="2423250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 b="1">
                <a:solidFill>
                  <a:schemeClr val="accent3"/>
                </a:solidFill>
              </a:defRPr>
            </a:lvl1pPr>
            <a:lvl2pPr lvl="1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1800"/>
              <a:buNone/>
              <a:defRPr sz="1350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1800"/>
              <a:buNone/>
              <a:defRPr sz="1350" b="1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title"/>
          </p:nvPr>
        </p:nvSpPr>
        <p:spPr>
          <a:xfrm>
            <a:off x="426000" y="445031"/>
            <a:ext cx="776407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3"/>
          </p:nvPr>
        </p:nvSpPr>
        <p:spPr>
          <a:xfrm>
            <a:off x="6341025" y="1910231"/>
            <a:ext cx="2423250" cy="1165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4"/>
          </p:nvPr>
        </p:nvSpPr>
        <p:spPr>
          <a:xfrm>
            <a:off x="6341025" y="3551475"/>
            <a:ext cx="2423250" cy="1165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2pPr>
            <a:lvl3pPr marL="1028700" lvl="2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3pPr>
            <a:lvl4pPr marL="1371600" lvl="3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4pPr>
            <a:lvl5pPr marL="1714500" lvl="4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5pPr>
            <a:lvl6pPr marL="2057400" lvl="5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6pPr>
            <a:lvl7pPr marL="2400300" lvl="6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7pPr>
            <a:lvl8pPr marL="2743200" lvl="7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050"/>
            </a:lvl8pPr>
            <a:lvl9pPr marL="3086100" lvl="8" indent="-23812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0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5551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015 Timelin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7316663" y="1513219"/>
            <a:ext cx="165892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7422710" y="1610744"/>
            <a:ext cx="476460" cy="110700"/>
            <a:chOff x="2147366" y="4139382"/>
            <a:chExt cx="635280" cy="147600"/>
          </a:xfrm>
        </p:grpSpPr>
        <p:sp>
          <p:nvSpPr>
            <p:cNvPr id="296" name="Google Shape;29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7"/>
          <p:cNvGrpSpPr/>
          <p:nvPr/>
        </p:nvGrpSpPr>
        <p:grpSpPr>
          <a:xfrm>
            <a:off x="5529598" y="1513219"/>
            <a:ext cx="1658925" cy="2696175"/>
            <a:chOff x="7395788" y="2017625"/>
            <a:chExt cx="2211900" cy="3594900"/>
          </a:xfrm>
        </p:grpSpPr>
        <p:sp>
          <p:nvSpPr>
            <p:cNvPr id="300" name="Google Shape;300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7395788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17"/>
          <p:cNvSpPr/>
          <p:nvPr/>
        </p:nvSpPr>
        <p:spPr>
          <a:xfrm>
            <a:off x="3742533" y="1513219"/>
            <a:ext cx="165892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7"/>
          <p:cNvGrpSpPr/>
          <p:nvPr/>
        </p:nvGrpSpPr>
        <p:grpSpPr>
          <a:xfrm>
            <a:off x="5622035" y="1598426"/>
            <a:ext cx="476460" cy="110700"/>
            <a:chOff x="2147366" y="4139382"/>
            <a:chExt cx="635280" cy="147600"/>
          </a:xfrm>
        </p:grpSpPr>
        <p:sp>
          <p:nvSpPr>
            <p:cNvPr id="304" name="Google Shape;304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17"/>
          <p:cNvGrpSpPr/>
          <p:nvPr/>
        </p:nvGrpSpPr>
        <p:grpSpPr>
          <a:xfrm>
            <a:off x="3848585" y="1610744"/>
            <a:ext cx="476460" cy="110700"/>
            <a:chOff x="2147366" y="4139382"/>
            <a:chExt cx="635280" cy="147600"/>
          </a:xfrm>
        </p:grpSpPr>
        <p:sp>
          <p:nvSpPr>
            <p:cNvPr id="308" name="Google Shape;308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7"/>
          <p:cNvGrpSpPr/>
          <p:nvPr/>
        </p:nvGrpSpPr>
        <p:grpSpPr>
          <a:xfrm>
            <a:off x="1955468" y="1513219"/>
            <a:ext cx="1658925" cy="2696175"/>
            <a:chOff x="2630275" y="2017625"/>
            <a:chExt cx="2211900" cy="3594900"/>
          </a:xfrm>
        </p:grpSpPr>
        <p:sp>
          <p:nvSpPr>
            <p:cNvPr id="312" name="Google Shape;312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630275" y="2017625"/>
              <a:ext cx="2211900" cy="3594900"/>
            </a:xfrm>
            <a:prstGeom prst="roundRect">
              <a:avLst>
                <a:gd name="adj" fmla="val 3539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7"/>
          <p:cNvSpPr/>
          <p:nvPr/>
        </p:nvSpPr>
        <p:spPr>
          <a:xfrm>
            <a:off x="168403" y="1513219"/>
            <a:ext cx="1658925" cy="26961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" name="Google Shape;315;p17"/>
          <p:cNvGrpSpPr/>
          <p:nvPr/>
        </p:nvGrpSpPr>
        <p:grpSpPr>
          <a:xfrm>
            <a:off x="2047900" y="1598426"/>
            <a:ext cx="476460" cy="110700"/>
            <a:chOff x="2147366" y="4139382"/>
            <a:chExt cx="635280" cy="147600"/>
          </a:xfrm>
        </p:grpSpPr>
        <p:sp>
          <p:nvSpPr>
            <p:cNvPr id="316" name="Google Shape;316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7"/>
          <p:cNvGrpSpPr/>
          <p:nvPr/>
        </p:nvGrpSpPr>
        <p:grpSpPr>
          <a:xfrm>
            <a:off x="274450" y="1610744"/>
            <a:ext cx="476460" cy="110700"/>
            <a:chOff x="2147366" y="4139382"/>
            <a:chExt cx="635280" cy="147600"/>
          </a:xfrm>
        </p:grpSpPr>
        <p:sp>
          <p:nvSpPr>
            <p:cNvPr id="320" name="Google Shape;320;p1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237347" y="1924631"/>
            <a:ext cx="14982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 b="1">
                <a:solidFill>
                  <a:schemeClr val="accent1"/>
                </a:solidFill>
              </a:defRPr>
            </a:lvl1pPr>
            <a:lvl2pPr lvl="1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2pPr>
            <a:lvl3pPr lvl="2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3pPr>
            <a:lvl4pPr lvl="3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4pPr>
            <a:lvl5pPr lvl="4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5pPr>
            <a:lvl6pPr lvl="5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6pPr>
            <a:lvl7pPr lvl="6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7pPr>
            <a:lvl8pPr lvl="7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8pPr>
            <a:lvl9pPr lvl="8" algn="ctr" rtl="0">
              <a:spcBef>
                <a:spcPts val="1575"/>
              </a:spcBef>
              <a:spcAft>
                <a:spcPts val="1575"/>
              </a:spcAft>
              <a:buSzPts val="2200"/>
              <a:buNone/>
              <a:defRPr sz="1650" b="1"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subTitle" idx="2"/>
          </p:nvPr>
        </p:nvSpPr>
        <p:spPr>
          <a:xfrm>
            <a:off x="2030111" y="1924631"/>
            <a:ext cx="14982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 b="1">
                <a:solidFill>
                  <a:schemeClr val="accent2"/>
                </a:solidFill>
              </a:defRPr>
            </a:lvl1pPr>
            <a:lvl2pPr lvl="1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2pPr>
            <a:lvl3pPr lvl="2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3pPr>
            <a:lvl4pPr lvl="3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4pPr>
            <a:lvl5pPr lvl="4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5pPr>
            <a:lvl6pPr lvl="5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6pPr>
            <a:lvl7pPr lvl="6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7pPr>
            <a:lvl8pPr lvl="7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8pPr>
            <a:lvl9pPr lvl="8" algn="ctr" rtl="0">
              <a:spcBef>
                <a:spcPts val="1575"/>
              </a:spcBef>
              <a:spcAft>
                <a:spcPts val="1575"/>
              </a:spcAft>
              <a:buSzPts val="2200"/>
              <a:buNone/>
              <a:defRPr sz="1650" b="1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822875" y="1924631"/>
            <a:ext cx="14982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 b="1">
                <a:solidFill>
                  <a:schemeClr val="accent3"/>
                </a:solidFill>
              </a:defRPr>
            </a:lvl1pPr>
            <a:lvl2pPr lvl="1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2pPr>
            <a:lvl3pPr lvl="2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3pPr>
            <a:lvl4pPr lvl="3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4pPr>
            <a:lvl5pPr lvl="4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5pPr>
            <a:lvl6pPr lvl="5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6pPr>
            <a:lvl7pPr lvl="6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7pPr>
            <a:lvl8pPr lvl="7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8pPr>
            <a:lvl9pPr lvl="8" algn="ctr" rtl="0">
              <a:spcBef>
                <a:spcPts val="1575"/>
              </a:spcBef>
              <a:spcAft>
                <a:spcPts val="1575"/>
              </a:spcAft>
              <a:buSzPts val="2200"/>
              <a:buNone/>
              <a:defRPr sz="1650" b="1"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subTitle" idx="4"/>
          </p:nvPr>
        </p:nvSpPr>
        <p:spPr>
          <a:xfrm>
            <a:off x="5615639" y="1924631"/>
            <a:ext cx="14982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 b="1">
                <a:solidFill>
                  <a:schemeClr val="accent2"/>
                </a:solidFill>
              </a:defRPr>
            </a:lvl1pPr>
            <a:lvl2pPr lvl="1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2pPr>
            <a:lvl3pPr lvl="2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3pPr>
            <a:lvl4pPr lvl="3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4pPr>
            <a:lvl5pPr lvl="4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5pPr>
            <a:lvl6pPr lvl="5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6pPr>
            <a:lvl7pPr lvl="6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7pPr>
            <a:lvl8pPr lvl="7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8pPr>
            <a:lvl9pPr lvl="8" algn="ctr" rtl="0">
              <a:spcBef>
                <a:spcPts val="1575"/>
              </a:spcBef>
              <a:spcAft>
                <a:spcPts val="1575"/>
              </a:spcAft>
              <a:buSzPts val="2200"/>
              <a:buNone/>
              <a:defRPr sz="1650" b="1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7408402" y="1927285"/>
            <a:ext cx="1498275" cy="4551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650" b="1">
                <a:solidFill>
                  <a:schemeClr val="accent1"/>
                </a:solidFill>
              </a:defRPr>
            </a:lvl1pPr>
            <a:lvl2pPr lvl="1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2pPr>
            <a:lvl3pPr lvl="2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3pPr>
            <a:lvl4pPr lvl="3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4pPr>
            <a:lvl5pPr lvl="4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5pPr>
            <a:lvl6pPr lvl="5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6pPr>
            <a:lvl7pPr lvl="6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7pPr>
            <a:lvl8pPr lvl="7" algn="ctr" rtl="0">
              <a:spcBef>
                <a:spcPts val="1575"/>
              </a:spcBef>
              <a:spcAft>
                <a:spcPts val="0"/>
              </a:spcAft>
              <a:buSzPts val="2200"/>
              <a:buNone/>
              <a:defRPr sz="1650" b="1"/>
            </a:lvl8pPr>
            <a:lvl9pPr lvl="8" algn="ctr" rtl="0">
              <a:spcBef>
                <a:spcPts val="1575"/>
              </a:spcBef>
              <a:spcAft>
                <a:spcPts val="1575"/>
              </a:spcAft>
              <a:buSzPts val="2200"/>
              <a:buNone/>
              <a:defRPr sz="1650" b="1"/>
            </a:lvl9pPr>
          </a:lstStyle>
          <a:p>
            <a:endParaRPr/>
          </a:p>
        </p:txBody>
      </p:sp>
      <p:sp>
        <p:nvSpPr>
          <p:cNvPr id="328" name="Google Shape;32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29" name="Google Shape;329;p17"/>
          <p:cNvSpPr txBox="1">
            <a:spLocks noGrp="1"/>
          </p:cNvSpPr>
          <p:nvPr>
            <p:ph type="body" idx="6"/>
          </p:nvPr>
        </p:nvSpPr>
        <p:spPr>
          <a:xfrm>
            <a:off x="237347" y="2388000"/>
            <a:ext cx="1498275" cy="1747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0" name="Google Shape;330;p17"/>
          <p:cNvSpPr txBox="1">
            <a:spLocks noGrp="1"/>
          </p:cNvSpPr>
          <p:nvPr>
            <p:ph type="body" idx="7"/>
          </p:nvPr>
        </p:nvSpPr>
        <p:spPr>
          <a:xfrm>
            <a:off x="2030110" y="2388000"/>
            <a:ext cx="1498275" cy="1747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body" idx="8"/>
          </p:nvPr>
        </p:nvSpPr>
        <p:spPr>
          <a:xfrm>
            <a:off x="3822872" y="2388000"/>
            <a:ext cx="1498275" cy="1747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2" name="Google Shape;332;p17"/>
          <p:cNvSpPr txBox="1">
            <a:spLocks noGrp="1"/>
          </p:cNvSpPr>
          <p:nvPr>
            <p:ph type="body" idx="9"/>
          </p:nvPr>
        </p:nvSpPr>
        <p:spPr>
          <a:xfrm>
            <a:off x="5615635" y="2388000"/>
            <a:ext cx="1498275" cy="1747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3" name="Google Shape;333;p17"/>
          <p:cNvSpPr txBox="1">
            <a:spLocks noGrp="1"/>
          </p:cNvSpPr>
          <p:nvPr>
            <p:ph type="body" idx="13"/>
          </p:nvPr>
        </p:nvSpPr>
        <p:spPr>
          <a:xfrm>
            <a:off x="7408397" y="2390654"/>
            <a:ext cx="1498275" cy="17475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4765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685800" lvl="1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028700" lvl="2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371600" lvl="3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1714500" lvl="4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057400" lvl="5" indent="-247650" rtl="0"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2400300" lvl="6" indent="-247650" rtl="0"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2743200" lvl="7" indent="-247650" rtl="0"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3086100" lvl="8" indent="-247650" rtl="0"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33458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016 Title and text lef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452494" y="64586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554247" y="728444"/>
            <a:ext cx="476460" cy="1107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657394" y="1213219"/>
            <a:ext cx="4186125" cy="1480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657394" y="2693513"/>
            <a:ext cx="4186125" cy="12768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 algn="r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 algn="r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 algn="r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 algn="r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0771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017 Title and text righ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3481444" y="64586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3583197" y="728444"/>
            <a:ext cx="476460" cy="1107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3975000" y="1134300"/>
            <a:ext cx="2873475" cy="1379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3975066" y="2513438"/>
            <a:ext cx="4186125" cy="12768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spcBef>
                <a:spcPts val="1575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spcBef>
                <a:spcPts val="1575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spcBef>
                <a:spcPts val="1575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spcBef>
                <a:spcPts val="1575"/>
              </a:spcBef>
              <a:spcAft>
                <a:spcPts val="1575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3612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018 Custom Layout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852544" y="817313"/>
            <a:ext cx="5197950" cy="3508875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954297" y="899894"/>
            <a:ext cx="476460" cy="1107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5301881" y="1665994"/>
            <a:ext cx="2961000" cy="2187675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5432210" y="1748576"/>
            <a:ext cx="476460" cy="1107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124475" y="3062006"/>
            <a:ext cx="4405050" cy="5384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75" b="1"/>
            </a:lvl1pPr>
            <a:lvl2pPr lvl="1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2pPr>
            <a:lvl3pPr lvl="2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3pPr>
            <a:lvl4pPr lvl="3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4pPr>
            <a:lvl5pPr lvl="4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5pPr>
            <a:lvl6pPr lvl="5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6pPr>
            <a:lvl7pPr lvl="6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7pPr>
            <a:lvl8pPr lvl="7" rtl="0">
              <a:spcBef>
                <a:spcPts val="1575"/>
              </a:spcBef>
              <a:spcAft>
                <a:spcPts val="0"/>
              </a:spcAft>
              <a:buSzPts val="2100"/>
              <a:buNone/>
              <a:defRPr sz="1575" b="1"/>
            </a:lvl8pPr>
            <a:lvl9pPr lvl="8" rtl="0">
              <a:spcBef>
                <a:spcPts val="1575"/>
              </a:spcBef>
              <a:spcAft>
                <a:spcPts val="1575"/>
              </a:spcAft>
              <a:buSzPts val="2100"/>
              <a:buNone/>
              <a:defRPr sz="1575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124475" y="1167806"/>
            <a:ext cx="4405050" cy="183465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52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5529525" y="2260800"/>
            <a:ext cx="2375775" cy="8012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028700" lvl="2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371600" lvl="3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1714500" lvl="4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057400" lvl="5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400300" lvl="6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2743200" lvl="7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086100" lvl="8" indent="-2571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137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100 DO NOT REMOVE · SlidesMania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21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367" name="Google Shape;367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68" name="Google Shape;368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5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225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25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025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33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025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25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69" name="Google Shape;369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70" name="Google Shape;370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18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375" name="Google Shape;375;p21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63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66" name="Google Shape;166;p1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1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68;p1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9" name="Google Shape;169;p1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3015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001 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639185" y="2826186"/>
            <a:ext cx="2780322" cy="1452125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740987" y="2908723"/>
            <a:ext cx="476460" cy="1107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213604" y="712229"/>
            <a:ext cx="6669900" cy="308205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328538" y="794810"/>
            <a:ext cx="476460" cy="1107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4140038" y="3454783"/>
            <a:ext cx="4021875" cy="976481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4241801" y="3537373"/>
            <a:ext cx="476460" cy="1107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1632656" y="853350"/>
            <a:ext cx="5097600" cy="24207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25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4300144" y="3730650"/>
            <a:ext cx="3701700" cy="59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1575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1575"/>
              </a:spcBef>
              <a:spcAft>
                <a:spcPts val="1575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550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9" r:id="rId5"/>
    <p:sldLayoutId id="2147483669" r:id="rId6"/>
    <p:sldLayoutId id="2147483670" r:id="rId7"/>
    <p:sldLayoutId id="214748367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975">
                <a:solidFill>
                  <a:schemeClr val="dk2"/>
                </a:solidFill>
              </a:defRPr>
            </a:lvl1pPr>
            <a:lvl2pPr lvl="1" algn="r">
              <a:buNone/>
              <a:defRPr sz="975">
                <a:solidFill>
                  <a:schemeClr val="dk2"/>
                </a:solidFill>
              </a:defRPr>
            </a:lvl2pPr>
            <a:lvl3pPr lvl="2" algn="r">
              <a:buNone/>
              <a:defRPr sz="975">
                <a:solidFill>
                  <a:schemeClr val="dk2"/>
                </a:solidFill>
              </a:defRPr>
            </a:lvl3pPr>
            <a:lvl4pPr lvl="3" algn="r">
              <a:buNone/>
              <a:defRPr sz="975">
                <a:solidFill>
                  <a:schemeClr val="dk2"/>
                </a:solidFill>
              </a:defRPr>
            </a:lvl4pPr>
            <a:lvl5pPr lvl="4" algn="r">
              <a:buNone/>
              <a:defRPr sz="975">
                <a:solidFill>
                  <a:schemeClr val="dk2"/>
                </a:solidFill>
              </a:defRPr>
            </a:lvl5pPr>
            <a:lvl6pPr lvl="5" algn="r">
              <a:buNone/>
              <a:defRPr sz="975">
                <a:solidFill>
                  <a:schemeClr val="dk2"/>
                </a:solidFill>
              </a:defRPr>
            </a:lvl6pPr>
            <a:lvl7pPr lvl="6" algn="r">
              <a:buNone/>
              <a:defRPr sz="975">
                <a:solidFill>
                  <a:schemeClr val="dk2"/>
                </a:solidFill>
              </a:defRPr>
            </a:lvl7pPr>
            <a:lvl8pPr lvl="7" algn="r">
              <a:buNone/>
              <a:defRPr sz="975">
                <a:solidFill>
                  <a:schemeClr val="dk2"/>
                </a:solidFill>
              </a:defRPr>
            </a:lvl8pPr>
            <a:lvl9pPr lvl="8" algn="r">
              <a:buNone/>
              <a:defRPr sz="97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/>
          <p:nvPr/>
        </p:nvSpPr>
        <p:spPr>
          <a:xfrm rot="5400000">
            <a:off x="-346993" y="4589517"/>
            <a:ext cx="848509" cy="85942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40875" y="2188978"/>
            <a:ext cx="9184434" cy="295416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5965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2" r:id="rId16"/>
    <p:sldLayoutId id="2147483693" r:id="rId17"/>
    <p:sldLayoutId id="2147483694" r:id="rId18"/>
    <p:sldLayoutId id="2147483695" r:id="rId19"/>
    <p:sldLayoutId id="214748371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975">
                <a:solidFill>
                  <a:schemeClr val="dk2"/>
                </a:solidFill>
              </a:defRPr>
            </a:lvl1pPr>
            <a:lvl2pPr lvl="1" algn="r">
              <a:buNone/>
              <a:defRPr sz="975">
                <a:solidFill>
                  <a:schemeClr val="dk2"/>
                </a:solidFill>
              </a:defRPr>
            </a:lvl2pPr>
            <a:lvl3pPr lvl="2" algn="r">
              <a:buNone/>
              <a:defRPr sz="975">
                <a:solidFill>
                  <a:schemeClr val="dk2"/>
                </a:solidFill>
              </a:defRPr>
            </a:lvl3pPr>
            <a:lvl4pPr lvl="3" algn="r">
              <a:buNone/>
              <a:defRPr sz="975">
                <a:solidFill>
                  <a:schemeClr val="dk2"/>
                </a:solidFill>
              </a:defRPr>
            </a:lvl4pPr>
            <a:lvl5pPr lvl="4" algn="r">
              <a:buNone/>
              <a:defRPr sz="975">
                <a:solidFill>
                  <a:schemeClr val="dk2"/>
                </a:solidFill>
              </a:defRPr>
            </a:lvl5pPr>
            <a:lvl6pPr lvl="5" algn="r">
              <a:buNone/>
              <a:defRPr sz="975">
                <a:solidFill>
                  <a:schemeClr val="dk2"/>
                </a:solidFill>
              </a:defRPr>
            </a:lvl6pPr>
            <a:lvl7pPr lvl="6" algn="r">
              <a:buNone/>
              <a:defRPr sz="975">
                <a:solidFill>
                  <a:schemeClr val="dk2"/>
                </a:solidFill>
              </a:defRPr>
            </a:lvl7pPr>
            <a:lvl8pPr lvl="7" algn="r">
              <a:buNone/>
              <a:defRPr sz="975">
                <a:solidFill>
                  <a:schemeClr val="dk2"/>
                </a:solidFill>
              </a:defRPr>
            </a:lvl8pPr>
            <a:lvl9pPr lvl="8" algn="r">
              <a:buNone/>
              <a:defRPr sz="975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/>
          <p:nvPr/>
        </p:nvSpPr>
        <p:spPr>
          <a:xfrm rot="5400000">
            <a:off x="-346993" y="4589517"/>
            <a:ext cx="848509" cy="85942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40875" y="2188978"/>
            <a:ext cx="9184434" cy="295416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7428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6" Type="http://schemas.openxmlformats.org/officeDocument/2006/relationships/slide" Target="slide1.xml"/><Relationship Id="rId5" Type="http://schemas.openxmlformats.org/officeDocument/2006/relationships/image" Target="../media/image28.png"/><Relationship Id="rId4" Type="http://schemas.openxmlformats.org/officeDocument/2006/relationships/slide" Target="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86276"/>
          </a:schemeClr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392260" y="732346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</a:t>
            </a:r>
            <a:r>
              <a:rPr lang="en" dirty="0" err="1">
                <a:solidFill>
                  <a:schemeClr val="accent2"/>
                </a:solidFill>
              </a:rPr>
              <a:t>Giới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err="1">
                <a:solidFill>
                  <a:schemeClr val="accent2"/>
                </a:solidFill>
              </a:rPr>
              <a:t>Thiệu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58760" y="1910746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70C0"/>
                </a:solidFill>
              </a:rPr>
              <a:t>C</a:t>
            </a:r>
            <a:r>
              <a:rPr lang="en" sz="2400" dirty="0" err="1">
                <a:solidFill>
                  <a:srgbClr val="0070C0"/>
                </a:solidFill>
              </a:rPr>
              <a:t>har</a:t>
            </a:r>
            <a:r>
              <a:rPr lang="en" sz="2400" dirty="0">
                <a:solidFill>
                  <a:srgbClr val="0070C0"/>
                </a:solidFill>
              </a:rPr>
              <a:t> </a:t>
            </a:r>
            <a:r>
              <a:rPr lang="en" sz="2400" dirty="0">
                <a:solidFill>
                  <a:srgbClr val="00B0F0"/>
                </a:solidFill>
              </a:rPr>
              <a:t>name[20];</a:t>
            </a:r>
            <a:endParaRPr sz="2400" dirty="0">
              <a:solidFill>
                <a:srgbClr val="00B0F0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BaiTapLon_so2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67460" y="1349896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 err="1">
                <a:solidFill>
                  <a:schemeClr val="accent1"/>
                </a:solidFill>
              </a:rPr>
              <a:t>Thành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 err="1">
                <a:solidFill>
                  <a:schemeClr val="accent1"/>
                </a:solidFill>
              </a:rPr>
              <a:t>viên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385831" y="826071"/>
            <a:ext cx="536249" cy="3067633"/>
            <a:chOff x="1445896" y="1759900"/>
            <a:chExt cx="536249" cy="3067633"/>
          </a:xfrm>
        </p:grpSpPr>
        <p:cxnSp>
          <p:nvCxnSpPr>
            <p:cNvPr id="463" name="Google Shape;463;p27"/>
            <p:cNvCxnSpPr>
              <a:cxnSpLocks/>
            </p:cNvCxnSpPr>
            <p:nvPr/>
          </p:nvCxnSpPr>
          <p:spPr>
            <a:xfrm>
              <a:off x="1445896" y="1759900"/>
              <a:ext cx="0" cy="3067633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76045" y="3200749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i</a:t>
            </a:r>
            <a:r>
              <a:rPr lang="en" sz="1400" dirty="0" err="1">
                <a:solidFill>
                  <a:schemeClr val="accent3"/>
                </a:solidFill>
              </a:rPr>
              <a:t>ntroduce.</a:t>
            </a:r>
            <a:r>
              <a:rPr lang="en" sz="1400" dirty="0" err="1"/>
              <a:t>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stdio.h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" name="Google Shape;502;p30">
            <a:extLst>
              <a:ext uri="{FF2B5EF4-FFF2-40B4-BE49-F238E27FC236}">
                <a16:creationId xmlns:a16="http://schemas.microsoft.com/office/drawing/2014/main" id="{A7FD955A-AFCF-5CD5-3F5E-841AFDFA8839}"/>
              </a:ext>
            </a:extLst>
          </p:cNvPr>
          <p:cNvSpPr txBox="1">
            <a:spLocks/>
          </p:cNvSpPr>
          <p:nvPr/>
        </p:nvSpPr>
        <p:spPr>
          <a:xfrm>
            <a:off x="1492159" y="3080874"/>
            <a:ext cx="7484833" cy="94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400" dirty="0"/>
              <a:t>&gt;&gt; Lê </a:t>
            </a:r>
            <a:r>
              <a:rPr lang="en-US" sz="2400" dirty="0" err="1"/>
              <a:t>Hoàng</a:t>
            </a:r>
            <a:r>
              <a:rPr lang="en-US" sz="2400" dirty="0"/>
              <a:t> </a:t>
            </a:r>
            <a:r>
              <a:rPr lang="en-US" sz="2400" dirty="0" err="1"/>
              <a:t>Bảo</a:t>
            </a:r>
            <a:endParaRPr lang="en-US" sz="2400" dirty="0"/>
          </a:p>
          <a:p>
            <a:pPr marL="0" indent="0"/>
            <a:r>
              <a:rPr lang="en-US" sz="2400" dirty="0"/>
              <a:t>&gt;&gt;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Bá</a:t>
            </a:r>
            <a:r>
              <a:rPr lang="en-US" sz="2400" dirty="0"/>
              <a:t> </a:t>
            </a:r>
            <a:r>
              <a:rPr lang="en-US" sz="2400" dirty="0" err="1"/>
              <a:t>Cường</a:t>
            </a:r>
            <a:endParaRPr lang="en-US" sz="2400" dirty="0"/>
          </a:p>
        </p:txBody>
      </p:sp>
      <p:sp>
        <p:nvSpPr>
          <p:cNvPr id="14" name="Google Shape;502;p30">
            <a:extLst>
              <a:ext uri="{FF2B5EF4-FFF2-40B4-BE49-F238E27FC236}">
                <a16:creationId xmlns:a16="http://schemas.microsoft.com/office/drawing/2014/main" id="{D013FB7B-1CC5-24AA-0CC5-FAE5346B5684}"/>
              </a:ext>
            </a:extLst>
          </p:cNvPr>
          <p:cNvSpPr txBox="1">
            <a:spLocks/>
          </p:cNvSpPr>
          <p:nvPr/>
        </p:nvSpPr>
        <p:spPr>
          <a:xfrm>
            <a:off x="1492158" y="2601039"/>
            <a:ext cx="7484833" cy="705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2400" dirty="0" err="1">
                <a:solidFill>
                  <a:srgbClr val="FFFF00"/>
                </a:solidFill>
              </a:rPr>
              <a:t>printf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FFC000"/>
                </a:solidFill>
              </a:rPr>
              <a:t>“</a:t>
            </a:r>
            <a:r>
              <a:rPr lang="en-US" sz="2400" dirty="0" err="1">
                <a:solidFill>
                  <a:srgbClr val="FFC000"/>
                </a:solidFill>
              </a:rPr>
              <a:t>Họ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và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tên</a:t>
            </a:r>
            <a:r>
              <a:rPr lang="en-US" sz="2400" dirty="0">
                <a:solidFill>
                  <a:srgbClr val="FFC000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%s</a:t>
            </a:r>
            <a:r>
              <a:rPr lang="en-US" sz="2400" dirty="0">
                <a:solidFill>
                  <a:srgbClr val="FFC000"/>
                </a:solidFill>
              </a:rPr>
              <a:t>”</a:t>
            </a:r>
            <a:r>
              <a:rPr lang="en-US" sz="2400" dirty="0">
                <a:solidFill>
                  <a:schemeClr val="accent6"/>
                </a:solidFill>
              </a:rPr>
              <a:t>,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1075B1-7F61-92A5-0F85-84C672142B9F}"/>
              </a:ext>
            </a:extLst>
          </p:cNvPr>
          <p:cNvGrpSpPr/>
          <p:nvPr/>
        </p:nvGrpSpPr>
        <p:grpSpPr>
          <a:xfrm>
            <a:off x="2926055" y="1911625"/>
            <a:ext cx="2521700" cy="1517150"/>
            <a:chOff x="627566" y="2787148"/>
            <a:chExt cx="2521700" cy="151715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1603075-6BDF-1C78-3978-CA0FEB8BE6CD}"/>
                </a:ext>
              </a:extLst>
            </p:cNvPr>
            <p:cNvSpPr/>
            <p:nvPr/>
          </p:nvSpPr>
          <p:spPr>
            <a:xfrm>
              <a:off x="627566" y="2803358"/>
              <a:ext cx="2521700" cy="15009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7BEA9-DE10-AED7-402B-5139CA3D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332" y="3066919"/>
              <a:ext cx="1302843" cy="1153389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334F3-BCC9-EFA4-05CF-0923C307B09D}"/>
                </a:ext>
              </a:extLst>
            </p:cNvPr>
            <p:cNvSpPr txBox="1"/>
            <p:nvPr/>
          </p:nvSpPr>
          <p:spPr>
            <a:xfrm>
              <a:off x="1449652" y="2787148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&lt;Xoá.h&gt;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19CCA-DC1E-9772-321B-C6B8BADF71CF}"/>
              </a:ext>
            </a:extLst>
          </p:cNvPr>
          <p:cNvGrpSpPr/>
          <p:nvPr/>
        </p:nvGrpSpPr>
        <p:grpSpPr>
          <a:xfrm>
            <a:off x="3821819" y="1885767"/>
            <a:ext cx="2835482" cy="1764646"/>
            <a:chOff x="5558590" y="2653317"/>
            <a:chExt cx="2835482" cy="176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E1572B-CE64-C591-8271-50A52D9DC302}"/>
                </a:ext>
              </a:extLst>
            </p:cNvPr>
            <p:cNvSpPr/>
            <p:nvPr/>
          </p:nvSpPr>
          <p:spPr>
            <a:xfrm>
              <a:off x="5558590" y="2689691"/>
              <a:ext cx="2835482" cy="172827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2A1E10-9CBB-4C2C-2E8C-DA7111D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311" y="2955476"/>
              <a:ext cx="1436037" cy="1334732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37693-83BD-07B5-27DC-CECFBAB0E3B7}"/>
                </a:ext>
              </a:extLst>
            </p:cNvPr>
            <p:cNvSpPr txBox="1"/>
            <p:nvPr/>
          </p:nvSpPr>
          <p:spPr>
            <a:xfrm>
              <a:off x="6449853" y="2653317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&lt;Sửa.h&gt;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3483D0-4FFE-3EE0-0DC5-6BF54B54A8B8}"/>
              </a:ext>
            </a:extLst>
          </p:cNvPr>
          <p:cNvGrpSpPr/>
          <p:nvPr/>
        </p:nvGrpSpPr>
        <p:grpSpPr>
          <a:xfrm>
            <a:off x="455097" y="213461"/>
            <a:ext cx="8132885" cy="4487977"/>
            <a:chOff x="1269332" y="742514"/>
            <a:chExt cx="3567363" cy="195984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1642601-2E15-F1B7-0E89-7C830E6CC9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269332" y="744218"/>
              <a:ext cx="3567363" cy="195813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1435C-9B10-E937-EE6B-DCE1029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2264" y="917237"/>
              <a:ext cx="1961500" cy="1716686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9B2A65-FAA0-9586-87A2-69FB324A8EDE}"/>
                </a:ext>
              </a:extLst>
            </p:cNvPr>
            <p:cNvSpPr txBox="1"/>
            <p:nvPr/>
          </p:nvSpPr>
          <p:spPr>
            <a:xfrm>
              <a:off x="2629901" y="742514"/>
              <a:ext cx="1157440" cy="174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200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20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&lt;Thêm.h&gt;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80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919CCA-DC1E-9772-321B-C6B8BADF71CF}"/>
              </a:ext>
            </a:extLst>
          </p:cNvPr>
          <p:cNvGrpSpPr/>
          <p:nvPr/>
        </p:nvGrpSpPr>
        <p:grpSpPr>
          <a:xfrm>
            <a:off x="5558590" y="2653317"/>
            <a:ext cx="2835482" cy="1764646"/>
            <a:chOff x="5558590" y="2653317"/>
            <a:chExt cx="2835482" cy="176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E1572B-CE64-C591-8271-50A52D9DC302}"/>
                </a:ext>
              </a:extLst>
            </p:cNvPr>
            <p:cNvSpPr/>
            <p:nvPr/>
          </p:nvSpPr>
          <p:spPr>
            <a:xfrm>
              <a:off x="5558590" y="2689691"/>
              <a:ext cx="2835482" cy="172827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2A1E10-9CBB-4C2C-2E8C-DA7111D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311" y="2955476"/>
              <a:ext cx="1436037" cy="1334732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37693-83BD-07B5-27DC-CECFBAB0E3B7}"/>
                </a:ext>
              </a:extLst>
            </p:cNvPr>
            <p:cNvSpPr txBox="1"/>
            <p:nvPr/>
          </p:nvSpPr>
          <p:spPr>
            <a:xfrm>
              <a:off x="6449853" y="2653317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&lt;Sửa.h&gt;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3483D0-4FFE-3EE0-0DC5-6BF54B54A8B8}"/>
              </a:ext>
            </a:extLst>
          </p:cNvPr>
          <p:cNvGrpSpPr/>
          <p:nvPr/>
        </p:nvGrpSpPr>
        <p:grpSpPr>
          <a:xfrm>
            <a:off x="1269332" y="744217"/>
            <a:ext cx="3567363" cy="1958140"/>
            <a:chOff x="1269332" y="744217"/>
            <a:chExt cx="3567363" cy="195814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1642601-2E15-F1B7-0E89-7C830E6CC9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269332" y="744218"/>
              <a:ext cx="3567363" cy="195813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1435C-9B10-E937-EE6B-DCE1029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934" y="1036069"/>
              <a:ext cx="1830429" cy="1601974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9B2A65-FAA0-9586-87A2-69FB324A8EDE}"/>
                </a:ext>
              </a:extLst>
            </p:cNvPr>
            <p:cNvSpPr txBox="1"/>
            <p:nvPr/>
          </p:nvSpPr>
          <p:spPr>
            <a:xfrm>
              <a:off x="2526537" y="744217"/>
              <a:ext cx="11574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&lt;Thêm.h&gt;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075B1-7F61-92A5-0F85-84C672142B9F}"/>
              </a:ext>
            </a:extLst>
          </p:cNvPr>
          <p:cNvGrpSpPr/>
          <p:nvPr/>
        </p:nvGrpSpPr>
        <p:grpSpPr>
          <a:xfrm>
            <a:off x="627566" y="2787148"/>
            <a:ext cx="2521700" cy="1517150"/>
            <a:chOff x="627566" y="2787148"/>
            <a:chExt cx="2521700" cy="151715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1603075-6BDF-1C78-3978-CA0FEB8BE6CD}"/>
                </a:ext>
              </a:extLst>
            </p:cNvPr>
            <p:cNvSpPr/>
            <p:nvPr/>
          </p:nvSpPr>
          <p:spPr>
            <a:xfrm>
              <a:off x="627566" y="2803358"/>
              <a:ext cx="2521700" cy="15009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7BEA9-DE10-AED7-402B-5139CA3D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9332" y="3066919"/>
              <a:ext cx="1302843" cy="1153389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334F3-BCC9-EFA4-05CF-0923C307B09D}"/>
                </a:ext>
              </a:extLst>
            </p:cNvPr>
            <p:cNvSpPr txBox="1"/>
            <p:nvPr/>
          </p:nvSpPr>
          <p:spPr>
            <a:xfrm>
              <a:off x="1449652" y="2787148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&lt;Xoá.h&gt;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95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919CCA-DC1E-9772-321B-C6B8BADF71CF}"/>
              </a:ext>
            </a:extLst>
          </p:cNvPr>
          <p:cNvGrpSpPr/>
          <p:nvPr/>
        </p:nvGrpSpPr>
        <p:grpSpPr>
          <a:xfrm>
            <a:off x="4353928" y="1877164"/>
            <a:ext cx="2248979" cy="1500939"/>
            <a:chOff x="5558590" y="2653317"/>
            <a:chExt cx="2835482" cy="176464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E1572B-CE64-C591-8271-50A52D9DC302}"/>
                </a:ext>
              </a:extLst>
            </p:cNvPr>
            <p:cNvSpPr/>
            <p:nvPr/>
          </p:nvSpPr>
          <p:spPr>
            <a:xfrm>
              <a:off x="5558590" y="2689690"/>
              <a:ext cx="2835482" cy="172827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2A1E10-9CBB-4C2C-2E8C-DA7111D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8311" y="2955476"/>
              <a:ext cx="1436037" cy="1334732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37693-83BD-07B5-27DC-CECFBAB0E3B7}"/>
                </a:ext>
              </a:extLst>
            </p:cNvPr>
            <p:cNvSpPr txBox="1"/>
            <p:nvPr/>
          </p:nvSpPr>
          <p:spPr>
            <a:xfrm>
              <a:off x="6449852" y="2653317"/>
              <a:ext cx="1244496" cy="35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&lt;Sửa.h&gt;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3483D0-4FFE-3EE0-0DC5-6BF54B54A8B8}"/>
              </a:ext>
            </a:extLst>
          </p:cNvPr>
          <p:cNvGrpSpPr/>
          <p:nvPr/>
        </p:nvGrpSpPr>
        <p:grpSpPr>
          <a:xfrm>
            <a:off x="3021431" y="1436248"/>
            <a:ext cx="2664995" cy="1500941"/>
            <a:chOff x="1269333" y="744217"/>
            <a:chExt cx="3567364" cy="195814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1642601-2E15-F1B7-0E89-7C830E6CC9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269333" y="744218"/>
              <a:ext cx="3567364" cy="195813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1435C-9B10-E937-EE6B-DCE1029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934" y="1036069"/>
              <a:ext cx="1830429" cy="1601974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9B2A65-FAA0-9586-87A2-69FB324A8EDE}"/>
                </a:ext>
              </a:extLst>
            </p:cNvPr>
            <p:cNvSpPr txBox="1"/>
            <p:nvPr/>
          </p:nvSpPr>
          <p:spPr>
            <a:xfrm>
              <a:off x="2526536" y="744217"/>
              <a:ext cx="1320290" cy="662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&lt;Thêm.h&gt;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075B1-7F61-92A5-0F85-84C672142B9F}"/>
              </a:ext>
            </a:extLst>
          </p:cNvPr>
          <p:cNvGrpSpPr/>
          <p:nvPr/>
        </p:nvGrpSpPr>
        <p:grpSpPr>
          <a:xfrm>
            <a:off x="586344" y="372099"/>
            <a:ext cx="7971312" cy="4542005"/>
            <a:chOff x="627566" y="2802876"/>
            <a:chExt cx="2521700" cy="15014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1603075-6BDF-1C78-3978-CA0FEB8BE6CD}"/>
                </a:ext>
              </a:extLst>
            </p:cNvPr>
            <p:cNvSpPr/>
            <p:nvPr/>
          </p:nvSpPr>
          <p:spPr>
            <a:xfrm>
              <a:off x="627566" y="2803358"/>
              <a:ext cx="2521700" cy="15009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7BEA9-DE10-AED7-402B-5139CA3D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9535" y="2935138"/>
              <a:ext cx="1742437" cy="1301401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334F3-BCC9-EFA4-05CF-0923C307B09D}"/>
                </a:ext>
              </a:extLst>
            </p:cNvPr>
            <p:cNvSpPr txBox="1"/>
            <p:nvPr/>
          </p:nvSpPr>
          <p:spPr>
            <a:xfrm>
              <a:off x="1714181" y="2802876"/>
              <a:ext cx="413146" cy="13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200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20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&lt;Xoá.h&gt;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54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3483D0-4FFE-3EE0-0DC5-6BF54B54A8B8}"/>
              </a:ext>
            </a:extLst>
          </p:cNvPr>
          <p:cNvGrpSpPr/>
          <p:nvPr/>
        </p:nvGrpSpPr>
        <p:grpSpPr>
          <a:xfrm>
            <a:off x="1269332" y="744217"/>
            <a:ext cx="3567363" cy="1958140"/>
            <a:chOff x="1269332" y="744217"/>
            <a:chExt cx="3567363" cy="195814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1642601-2E15-F1B7-0E89-7C830E6CC9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269332" y="744218"/>
              <a:ext cx="3567363" cy="195813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1435C-9B10-E937-EE6B-DCE1029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934" y="1036069"/>
              <a:ext cx="1830429" cy="1601974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9B2A65-FAA0-9586-87A2-69FB324A8EDE}"/>
                </a:ext>
              </a:extLst>
            </p:cNvPr>
            <p:cNvSpPr txBox="1"/>
            <p:nvPr/>
          </p:nvSpPr>
          <p:spPr>
            <a:xfrm>
              <a:off x="2526537" y="744217"/>
              <a:ext cx="11574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&lt;Thêm.h&gt;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075B1-7F61-92A5-0F85-84C672142B9F}"/>
              </a:ext>
            </a:extLst>
          </p:cNvPr>
          <p:cNvGrpSpPr/>
          <p:nvPr/>
        </p:nvGrpSpPr>
        <p:grpSpPr>
          <a:xfrm>
            <a:off x="627566" y="2787148"/>
            <a:ext cx="2521700" cy="1517150"/>
            <a:chOff x="627566" y="2787148"/>
            <a:chExt cx="2521700" cy="151715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1603075-6BDF-1C78-3978-CA0FEB8BE6CD}"/>
                </a:ext>
              </a:extLst>
            </p:cNvPr>
            <p:cNvSpPr/>
            <p:nvPr/>
          </p:nvSpPr>
          <p:spPr>
            <a:xfrm>
              <a:off x="627566" y="2803358"/>
              <a:ext cx="2521700" cy="15009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7BEA9-DE10-AED7-402B-5139CA3D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9332" y="3066919"/>
              <a:ext cx="1302843" cy="1153389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334F3-BCC9-EFA4-05CF-0923C307B09D}"/>
                </a:ext>
              </a:extLst>
            </p:cNvPr>
            <p:cNvSpPr txBox="1"/>
            <p:nvPr/>
          </p:nvSpPr>
          <p:spPr>
            <a:xfrm>
              <a:off x="1449652" y="2787148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&lt;Xoá.h&gt;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19CCA-DC1E-9772-321B-C6B8BADF71CF}"/>
              </a:ext>
            </a:extLst>
          </p:cNvPr>
          <p:cNvGrpSpPr/>
          <p:nvPr/>
        </p:nvGrpSpPr>
        <p:grpSpPr>
          <a:xfrm>
            <a:off x="5558590" y="2653317"/>
            <a:ext cx="2835482" cy="1764646"/>
            <a:chOff x="5558590" y="2653317"/>
            <a:chExt cx="2835482" cy="176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E1572B-CE64-C591-8271-50A52D9DC302}"/>
                </a:ext>
              </a:extLst>
            </p:cNvPr>
            <p:cNvSpPr/>
            <p:nvPr/>
          </p:nvSpPr>
          <p:spPr>
            <a:xfrm>
              <a:off x="5558590" y="2689691"/>
              <a:ext cx="2835482" cy="172827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2A1E10-9CBB-4C2C-2E8C-DA7111D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8311" y="2955476"/>
              <a:ext cx="1436037" cy="1334732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37693-83BD-07B5-27DC-CECFBAB0E3B7}"/>
                </a:ext>
              </a:extLst>
            </p:cNvPr>
            <p:cNvSpPr txBox="1"/>
            <p:nvPr/>
          </p:nvSpPr>
          <p:spPr>
            <a:xfrm>
              <a:off x="6449853" y="2653317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&lt;Sửa.h&gt;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866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3483D0-4FFE-3EE0-0DC5-6BF54B54A8B8}"/>
              </a:ext>
            </a:extLst>
          </p:cNvPr>
          <p:cNvGrpSpPr/>
          <p:nvPr/>
        </p:nvGrpSpPr>
        <p:grpSpPr>
          <a:xfrm>
            <a:off x="3239747" y="1323755"/>
            <a:ext cx="2521700" cy="1365936"/>
            <a:chOff x="1269332" y="744218"/>
            <a:chExt cx="3567363" cy="195813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1642601-2E15-F1B7-0E89-7C830E6CC9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269332" y="744218"/>
              <a:ext cx="3567363" cy="195813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1435C-9B10-E937-EE6B-DCE1029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4934" y="1036069"/>
              <a:ext cx="1830429" cy="1601974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9B2A65-FAA0-9586-87A2-69FB324A8EDE}"/>
                </a:ext>
              </a:extLst>
            </p:cNvPr>
            <p:cNvSpPr txBox="1"/>
            <p:nvPr/>
          </p:nvSpPr>
          <p:spPr>
            <a:xfrm>
              <a:off x="2526536" y="744218"/>
              <a:ext cx="1710935" cy="43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&lt;Thêm.h&gt;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1075B1-7F61-92A5-0F85-84C672142B9F}"/>
              </a:ext>
            </a:extLst>
          </p:cNvPr>
          <p:cNvGrpSpPr/>
          <p:nvPr/>
        </p:nvGrpSpPr>
        <p:grpSpPr>
          <a:xfrm>
            <a:off x="2074669" y="2139205"/>
            <a:ext cx="2233562" cy="1380459"/>
            <a:chOff x="627566" y="2787148"/>
            <a:chExt cx="2521700" cy="151715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1603075-6BDF-1C78-3978-CA0FEB8BE6CD}"/>
                </a:ext>
              </a:extLst>
            </p:cNvPr>
            <p:cNvSpPr/>
            <p:nvPr/>
          </p:nvSpPr>
          <p:spPr>
            <a:xfrm>
              <a:off x="627566" y="2803358"/>
              <a:ext cx="2521700" cy="15009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7BEA9-DE10-AED7-402B-5139CA3D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9332" y="3066919"/>
              <a:ext cx="1302843" cy="1153389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334F3-BCC9-EFA4-05CF-0923C307B09D}"/>
                </a:ext>
              </a:extLst>
            </p:cNvPr>
            <p:cNvSpPr txBox="1"/>
            <p:nvPr/>
          </p:nvSpPr>
          <p:spPr>
            <a:xfrm>
              <a:off x="1449652" y="2787148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&lt;Xoá.h&gt;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19CCA-DC1E-9772-321B-C6B8BADF71CF}"/>
              </a:ext>
            </a:extLst>
          </p:cNvPr>
          <p:cNvGrpSpPr/>
          <p:nvPr/>
        </p:nvGrpSpPr>
        <p:grpSpPr>
          <a:xfrm>
            <a:off x="483577" y="208170"/>
            <a:ext cx="8124092" cy="4583636"/>
            <a:chOff x="5558590" y="2675631"/>
            <a:chExt cx="2835482" cy="174233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E1572B-CE64-C591-8271-50A52D9DC302}"/>
                </a:ext>
              </a:extLst>
            </p:cNvPr>
            <p:cNvSpPr/>
            <p:nvPr/>
          </p:nvSpPr>
          <p:spPr>
            <a:xfrm>
              <a:off x="5558590" y="2689691"/>
              <a:ext cx="2835482" cy="172827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2A1E10-9CBB-4C2C-2E8C-DA7111D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9636" y="2827721"/>
              <a:ext cx="1884294" cy="1520336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37693-83BD-07B5-27DC-CECFBAB0E3B7}"/>
                </a:ext>
              </a:extLst>
            </p:cNvPr>
            <p:cNvSpPr txBox="1"/>
            <p:nvPr/>
          </p:nvSpPr>
          <p:spPr>
            <a:xfrm>
              <a:off x="6721723" y="2675631"/>
              <a:ext cx="480447" cy="15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200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20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&lt;Sửa.h&gt;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39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436725"/>
            <a:ext cx="38981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bài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rgbClr val="FFC00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61092" y="222349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333190" y="2223484"/>
            <a:ext cx="45217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cấu</a:t>
            </a:r>
            <a:r>
              <a:rPr lang="en" dirty="0"/>
              <a:t> </a:t>
            </a:r>
            <a:r>
              <a:rPr lang="en" dirty="0" err="1"/>
              <a:t>trúc</a:t>
            </a:r>
            <a:r>
              <a:rPr lang="en" dirty="0"/>
              <a:t> </a:t>
            </a:r>
            <a:r>
              <a:rPr lang="en" dirty="0" err="1"/>
              <a:t>dữ</a:t>
            </a:r>
            <a:r>
              <a:rPr lang="en" dirty="0"/>
              <a:t> </a:t>
            </a:r>
            <a:r>
              <a:rPr lang="en" dirty="0" err="1"/>
              <a:t>liệu</a:t>
            </a:r>
            <a:r>
              <a:rPr lang="en" dirty="0"/>
              <a:t> ()</a:t>
            </a:r>
            <a:r>
              <a:rPr lang="en" dirty="0">
                <a:solidFill>
                  <a:srgbClr val="00B0F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61091" y="301025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333190" y="3010243"/>
            <a:ext cx="446922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thuật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254642" y="582700"/>
            <a:ext cx="717920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en" dirty="0" err="1">
                <a:solidFill>
                  <a:schemeClr val="accent2"/>
                </a:solidFill>
              </a:rPr>
              <a:t>đại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err="1">
                <a:solidFill>
                  <a:schemeClr val="accent2"/>
                </a:solidFill>
              </a:rPr>
              <a:t>lý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492" name="Google Shape;492;p29"/>
          <p:cNvCxnSpPr>
            <a:cxnSpLocks/>
          </p:cNvCxnSpPr>
          <p:nvPr/>
        </p:nvCxnSpPr>
        <p:spPr>
          <a:xfrm>
            <a:off x="1337875" y="1168950"/>
            <a:ext cx="0" cy="29415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sz="1400" dirty="0" err="1">
                <a:solidFill>
                  <a:schemeClr val="accent3"/>
                </a:solidFill>
              </a:rPr>
              <a:t>ntroduce.h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sz="1400" dirty="0" err="1">
                <a:solidFill>
                  <a:schemeClr val="accent3"/>
                </a:solidFill>
              </a:rPr>
              <a:t>tdio.h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52870-42F5-0FD8-F7D6-99B6B74A26E2}"/>
              </a:ext>
            </a:extLst>
          </p:cNvPr>
          <p:cNvSpPr txBox="1"/>
          <p:nvPr/>
        </p:nvSpPr>
        <p:spPr>
          <a:xfrm>
            <a:off x="1032983" y="143332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1088B-3E15-F2DD-27C3-E51D6142F576}"/>
              </a:ext>
            </a:extLst>
          </p:cNvPr>
          <p:cNvSpPr txBox="1"/>
          <p:nvPr/>
        </p:nvSpPr>
        <p:spPr>
          <a:xfrm>
            <a:off x="1032983" y="2251898"/>
            <a:ext cx="3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C88E4-A671-A754-4D47-53828F887778}"/>
              </a:ext>
            </a:extLst>
          </p:cNvPr>
          <p:cNvSpPr txBox="1"/>
          <p:nvPr/>
        </p:nvSpPr>
        <p:spPr>
          <a:xfrm>
            <a:off x="1032983" y="3069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1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7410D-3B15-0E35-D639-CB1060F0C713}"/>
              </a:ext>
            </a:extLst>
          </p:cNvPr>
          <p:cNvSpPr txBox="1"/>
          <p:nvPr/>
        </p:nvSpPr>
        <p:spPr>
          <a:xfrm>
            <a:off x="1337875" y="3587307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VN" sz="2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49442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368081" y="392456"/>
            <a:ext cx="8407800" cy="57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</a:t>
            </a:r>
            <a:r>
              <a:rPr lang="en" dirty="0" err="1"/>
              <a:t>est</a:t>
            </a:r>
            <a:r>
              <a:rPr lang="en" dirty="0"/>
              <a:t>  case</a:t>
            </a:r>
            <a:endParaRPr sz="4500" dirty="0">
              <a:solidFill>
                <a:schemeClr val="accent2"/>
              </a:solidFill>
            </a:endParaRPr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3313960" y="1828181"/>
            <a:ext cx="2470950" cy="90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575"/>
              </a:spcAft>
              <a:buNone/>
            </a:pPr>
            <a:r>
              <a:rPr lang="en" dirty="0"/>
              <a:t>We will talk about this </a:t>
            </a:r>
            <a:r>
              <a:rPr lang="en" dirty="0">
                <a:solidFill>
                  <a:schemeClr val="accent3"/>
                </a:solidFill>
              </a:rPr>
              <a:t>second</a:t>
            </a:r>
            <a:r>
              <a:rPr lang="en" dirty="0"/>
              <a:t>.</a:t>
            </a:r>
            <a:endParaRPr dirty="0"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431963" y="3587569"/>
            <a:ext cx="2470950" cy="90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575"/>
              </a:spcAft>
              <a:buNone/>
            </a:pPr>
            <a:r>
              <a:rPr lang="en" dirty="0"/>
              <a:t>After that we will talk about </a:t>
            </a:r>
            <a:r>
              <a:rPr lang="en" dirty="0">
                <a:solidFill>
                  <a:schemeClr val="accent1"/>
                </a:solidFill>
              </a:rPr>
              <a:t>this</a:t>
            </a:r>
            <a:r>
              <a:rPr lang="en" dirty="0"/>
              <a:t>.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3313960" y="3587569"/>
            <a:ext cx="2470950" cy="90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575"/>
              </a:spcAft>
              <a:buNone/>
            </a:pPr>
            <a:r>
              <a:rPr lang="en" dirty="0"/>
              <a:t>We will </a:t>
            </a:r>
            <a:r>
              <a:rPr lang="en" dirty="0">
                <a:solidFill>
                  <a:schemeClr val="accent3"/>
                </a:solidFill>
              </a:rPr>
              <a:t>also </a:t>
            </a:r>
            <a:r>
              <a:rPr lang="en" dirty="0"/>
              <a:t>talk about this.</a:t>
            </a:r>
            <a:endParaRPr dirty="0"/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6224531" y="1828181"/>
            <a:ext cx="2470950" cy="90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575"/>
              </a:spcAft>
              <a:buNone/>
            </a:pPr>
            <a:r>
              <a:rPr lang="en" dirty="0"/>
              <a:t>Then, we will talk about </a:t>
            </a:r>
            <a:r>
              <a:rPr lang="en" dirty="0">
                <a:solidFill>
                  <a:schemeClr val="accent2"/>
                </a:solidFill>
              </a:rPr>
              <a:t>this</a:t>
            </a:r>
            <a:r>
              <a:rPr lang="en" dirty="0"/>
              <a:t>.</a:t>
            </a:r>
            <a:endParaRPr dirty="0"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6224531" y="3587569"/>
            <a:ext cx="2470950" cy="90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575"/>
              </a:spcAft>
              <a:buNone/>
            </a:pPr>
            <a:r>
              <a:rPr lang="en" dirty="0"/>
              <a:t>And we will talk about this </a:t>
            </a:r>
            <a:r>
              <a:rPr lang="en" dirty="0">
                <a:solidFill>
                  <a:schemeClr val="accent2"/>
                </a:solidFill>
              </a:rPr>
              <a:t>last</a:t>
            </a:r>
            <a:r>
              <a:rPr lang="en" dirty="0"/>
              <a:t>.</a:t>
            </a:r>
            <a:endParaRPr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AF8537-C73D-3CC9-ADE8-5B1759168B6F}"/>
              </a:ext>
            </a:extLst>
          </p:cNvPr>
          <p:cNvSpPr/>
          <p:nvPr/>
        </p:nvSpPr>
        <p:spPr>
          <a:xfrm>
            <a:off x="368081" y="1652954"/>
            <a:ext cx="2603520" cy="11693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>
                <a:solidFill>
                  <a:srgbClr val="C00000"/>
                </a:solidFill>
              </a:rPr>
              <a:t>  </a:t>
            </a:r>
            <a:endParaRPr lang="en-VN" dirty="0">
              <a:solidFill>
                <a:srgbClr val="C00000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A1D19E-A2B1-CB20-2786-8A1434D2A7A7}"/>
              </a:ext>
            </a:extLst>
          </p:cNvPr>
          <p:cNvSpPr/>
          <p:nvPr/>
        </p:nvSpPr>
        <p:spPr>
          <a:xfrm>
            <a:off x="3247675" y="1647986"/>
            <a:ext cx="2603519" cy="116937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89B241-CE54-89D1-8684-46D5B7A0CE9A}"/>
              </a:ext>
            </a:extLst>
          </p:cNvPr>
          <p:cNvSpPr/>
          <p:nvPr/>
        </p:nvSpPr>
        <p:spPr>
          <a:xfrm>
            <a:off x="6127268" y="1647987"/>
            <a:ext cx="2648613" cy="116937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D54414-8484-29AE-3C5A-6A0E15BAA50A}"/>
              </a:ext>
            </a:extLst>
          </p:cNvPr>
          <p:cNvSpPr/>
          <p:nvPr/>
        </p:nvSpPr>
        <p:spPr>
          <a:xfrm>
            <a:off x="365678" y="3431895"/>
            <a:ext cx="2603520" cy="11693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C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8A2E26-7D41-AD1D-CDD5-42D1EDF38A3B}"/>
              </a:ext>
            </a:extLst>
          </p:cNvPr>
          <p:cNvSpPr/>
          <p:nvPr/>
        </p:nvSpPr>
        <p:spPr>
          <a:xfrm>
            <a:off x="3286655" y="3431894"/>
            <a:ext cx="2603520" cy="116937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C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79F38B-9693-520A-B50F-22297CA33285}"/>
              </a:ext>
            </a:extLst>
          </p:cNvPr>
          <p:cNvSpPr/>
          <p:nvPr/>
        </p:nvSpPr>
        <p:spPr>
          <a:xfrm>
            <a:off x="6192464" y="3431894"/>
            <a:ext cx="2603520" cy="116937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C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1CC8D8-A067-1AA8-B66B-E920D68D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01" y="1748795"/>
            <a:ext cx="1347602" cy="10229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410E4B-2740-CCCA-9754-5C566F251CEA}"/>
              </a:ext>
            </a:extLst>
          </p:cNvPr>
          <p:cNvSpPr/>
          <p:nvPr/>
        </p:nvSpPr>
        <p:spPr>
          <a:xfrm>
            <a:off x="1667438" y="1378146"/>
            <a:ext cx="1160587" cy="272562"/>
          </a:xfrm>
          <a:prstGeom prst="roundRect">
            <a:avLst/>
          </a:prstGeom>
          <a:ln w="25400"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8F40C1-A835-7AF2-4596-89513C130918}"/>
              </a:ext>
            </a:extLst>
          </p:cNvPr>
          <p:cNvSpPr/>
          <p:nvPr/>
        </p:nvSpPr>
        <p:spPr>
          <a:xfrm>
            <a:off x="7494224" y="1375424"/>
            <a:ext cx="1160587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  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56EE9F-E2EE-D14F-F6A7-526727235423}"/>
              </a:ext>
            </a:extLst>
          </p:cNvPr>
          <p:cNvSpPr/>
          <p:nvPr/>
        </p:nvSpPr>
        <p:spPr>
          <a:xfrm>
            <a:off x="1652510" y="3159332"/>
            <a:ext cx="1160587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  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5A5AE4-FCE5-D342-334C-8BBB3A773F3F}"/>
              </a:ext>
            </a:extLst>
          </p:cNvPr>
          <p:cNvSpPr/>
          <p:nvPr/>
        </p:nvSpPr>
        <p:spPr>
          <a:xfrm>
            <a:off x="7494224" y="3159332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       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C7D000-BEFC-AFFE-7C5E-AE1A00446E66}"/>
              </a:ext>
            </a:extLst>
          </p:cNvPr>
          <p:cNvSpPr/>
          <p:nvPr/>
        </p:nvSpPr>
        <p:spPr>
          <a:xfrm>
            <a:off x="4549433" y="3159332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         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737453-251B-305E-74BE-A32517D508DF}"/>
              </a:ext>
            </a:extLst>
          </p:cNvPr>
          <p:cNvSpPr/>
          <p:nvPr/>
        </p:nvSpPr>
        <p:spPr>
          <a:xfrm>
            <a:off x="4549434" y="1375424"/>
            <a:ext cx="1160587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           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24ECC5-9A7B-CE00-7AB3-4F9D2F0CE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82" y="1702473"/>
            <a:ext cx="716598" cy="10604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A96083-129D-0119-0ED8-460D973F7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498" y="1904312"/>
            <a:ext cx="2564151" cy="5726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0A3ACF-1289-5B84-083D-00807404F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17" y="3499574"/>
            <a:ext cx="2083241" cy="10837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AF83796-7397-1362-99DE-0C60FFABE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753" y="3484978"/>
            <a:ext cx="1362201" cy="10918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736010-D8D4-286A-D9C4-B50AF0B99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7200" y="3704456"/>
            <a:ext cx="1993900" cy="558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327659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798286" y="439617"/>
            <a:ext cx="1160587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5029205" y="439617"/>
            <a:ext cx="1160587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260124" y="439617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567367" y="439617"/>
            <a:ext cx="1160587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491043" y="439617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     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F3FB1-D627-D4F3-AB7A-996CFF18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963" y="818703"/>
            <a:ext cx="4618802" cy="3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160587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798286" y="448409"/>
            <a:ext cx="1160587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5029205" y="448409"/>
            <a:ext cx="1160587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260124" y="448409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400295" y="448409"/>
            <a:ext cx="1327659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491043" y="448409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A501B-C2C1-ABDF-8F98-2D1691263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53" y="826477"/>
            <a:ext cx="2627300" cy="35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1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160587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631216" y="448409"/>
            <a:ext cx="1327657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5029205" y="448409"/>
            <a:ext cx="1160587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260124" y="448409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400296" y="448409"/>
            <a:ext cx="1160588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491043" y="448409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27CCB-B361-904A-F6DF-3E932308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1" y="1718046"/>
            <a:ext cx="7645578" cy="17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8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436725"/>
            <a:ext cx="38981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bài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rgbClr val="FFC00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61092" y="222349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333190" y="2223484"/>
            <a:ext cx="45217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cấu</a:t>
            </a:r>
            <a:r>
              <a:rPr lang="en" dirty="0"/>
              <a:t> </a:t>
            </a:r>
            <a:r>
              <a:rPr lang="en" dirty="0" err="1"/>
              <a:t>trúc</a:t>
            </a:r>
            <a:r>
              <a:rPr lang="en" dirty="0"/>
              <a:t> </a:t>
            </a:r>
            <a:r>
              <a:rPr lang="en" dirty="0" err="1"/>
              <a:t>dữ</a:t>
            </a:r>
            <a:r>
              <a:rPr lang="en" dirty="0"/>
              <a:t> </a:t>
            </a:r>
            <a:r>
              <a:rPr lang="en" dirty="0" err="1"/>
              <a:t>liệu</a:t>
            </a:r>
            <a:r>
              <a:rPr lang="en" dirty="0"/>
              <a:t> ()</a:t>
            </a:r>
            <a:r>
              <a:rPr lang="en" dirty="0">
                <a:solidFill>
                  <a:srgbClr val="00B0F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61091" y="301025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333190" y="3010243"/>
            <a:ext cx="446922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thuật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254642" y="582700"/>
            <a:ext cx="717920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en" dirty="0" err="1">
                <a:solidFill>
                  <a:schemeClr val="accent2"/>
                </a:solidFill>
              </a:rPr>
              <a:t>đại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err="1">
                <a:solidFill>
                  <a:schemeClr val="accent2"/>
                </a:solidFill>
              </a:rPr>
              <a:t>lý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492" name="Google Shape;492;p29"/>
          <p:cNvCxnSpPr>
            <a:cxnSpLocks/>
          </p:cNvCxnSpPr>
          <p:nvPr/>
        </p:nvCxnSpPr>
        <p:spPr>
          <a:xfrm>
            <a:off x="1337875" y="1168950"/>
            <a:ext cx="0" cy="29415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ntroduce</a:t>
            </a:r>
            <a:r>
              <a:rPr lang="en" sz="1400" dirty="0" err="1">
                <a:solidFill>
                  <a:schemeClr val="accent3"/>
                </a:solidFill>
              </a:rPr>
              <a:t>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stdio</a:t>
            </a:r>
            <a:r>
              <a:rPr lang="en" sz="1400" dirty="0" err="1">
                <a:solidFill>
                  <a:schemeClr val="accent3"/>
                </a:solidFill>
              </a:rPr>
              <a:t>.</a:t>
            </a:r>
            <a:r>
              <a:rPr lang="en" dirty="0" err="1"/>
              <a:t>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52870-42F5-0FD8-F7D6-99B6B74A26E2}"/>
              </a:ext>
            </a:extLst>
          </p:cNvPr>
          <p:cNvSpPr txBox="1"/>
          <p:nvPr/>
        </p:nvSpPr>
        <p:spPr>
          <a:xfrm>
            <a:off x="1032983" y="143332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1088B-3E15-F2DD-27C3-E51D6142F576}"/>
              </a:ext>
            </a:extLst>
          </p:cNvPr>
          <p:cNvSpPr txBox="1"/>
          <p:nvPr/>
        </p:nvSpPr>
        <p:spPr>
          <a:xfrm>
            <a:off x="1032983" y="2251898"/>
            <a:ext cx="3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C88E4-A671-A754-4D47-53828F887778}"/>
              </a:ext>
            </a:extLst>
          </p:cNvPr>
          <p:cNvSpPr txBox="1"/>
          <p:nvPr/>
        </p:nvSpPr>
        <p:spPr>
          <a:xfrm>
            <a:off x="1032983" y="3069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7410D-3B15-0E35-D639-CB1060F0C713}"/>
              </a:ext>
            </a:extLst>
          </p:cNvPr>
          <p:cNvSpPr txBox="1"/>
          <p:nvPr/>
        </p:nvSpPr>
        <p:spPr>
          <a:xfrm>
            <a:off x="1337875" y="3587307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solidFill>
                  <a:schemeClr val="accent6">
                    <a:lumMod val="95000"/>
                  </a:schemeClr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160587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631216" y="448409"/>
            <a:ext cx="1327657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5029205" y="448409"/>
            <a:ext cx="1160587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260124" y="448409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400296" y="448409"/>
            <a:ext cx="1160588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491043" y="448409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DAF50-B81B-6A75-74E7-490D4008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07" y="1098550"/>
            <a:ext cx="533823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6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160587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631217" y="448409"/>
            <a:ext cx="1160588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4862137" y="448409"/>
            <a:ext cx="1327655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260124" y="448409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400296" y="448409"/>
            <a:ext cx="1160588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491043" y="448409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39BA5E-D71D-D178-B312-9BBF84B07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40" y="1089342"/>
            <a:ext cx="3382695" cy="1803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DF1FD2-3F0D-A4C0-B542-ABA11EB9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12" y="3008334"/>
            <a:ext cx="6426200" cy="1181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E6FFE-E130-A5E4-36FE-5F59A74CC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089343"/>
            <a:ext cx="3470066" cy="18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2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160587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631217" y="448409"/>
            <a:ext cx="1160588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4862138" y="448409"/>
            <a:ext cx="1160588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093060" y="448409"/>
            <a:ext cx="1327652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400296" y="448409"/>
            <a:ext cx="1160588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491043" y="448409"/>
            <a:ext cx="1160587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1BE674-A41E-FF04-2D47-285240E4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296" y="1151250"/>
            <a:ext cx="4122768" cy="284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7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26A738-9F65-C3EA-995E-DA3E5985FEF2}"/>
              </a:ext>
            </a:extLst>
          </p:cNvPr>
          <p:cNvSpPr/>
          <p:nvPr/>
        </p:nvSpPr>
        <p:spPr>
          <a:xfrm>
            <a:off x="1169376" y="448409"/>
            <a:ext cx="1160587" cy="2725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Menu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B30C24-A711-0051-E5BC-88E985001D17}"/>
              </a:ext>
            </a:extLst>
          </p:cNvPr>
          <p:cNvSpPr/>
          <p:nvPr/>
        </p:nvSpPr>
        <p:spPr>
          <a:xfrm>
            <a:off x="3631217" y="448409"/>
            <a:ext cx="1160588" cy="27256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Báo cáo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D86473-C1BB-A35C-3B72-8189B5A41F21}"/>
              </a:ext>
            </a:extLst>
          </p:cNvPr>
          <p:cNvSpPr/>
          <p:nvPr/>
        </p:nvSpPr>
        <p:spPr>
          <a:xfrm>
            <a:off x="4862138" y="448409"/>
            <a:ext cx="1160588" cy="2725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Thêm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7A9089-9251-ADFE-D660-70A2FED8B5BA}"/>
              </a:ext>
            </a:extLst>
          </p:cNvPr>
          <p:cNvSpPr/>
          <p:nvPr/>
        </p:nvSpPr>
        <p:spPr>
          <a:xfrm>
            <a:off x="6093060" y="448409"/>
            <a:ext cx="1160587" cy="2725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Sửa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CEB42B-6075-03BF-9534-B1AC665FB111}"/>
              </a:ext>
            </a:extLst>
          </p:cNvPr>
          <p:cNvSpPr/>
          <p:nvPr/>
        </p:nvSpPr>
        <p:spPr>
          <a:xfrm>
            <a:off x="2400296" y="448409"/>
            <a:ext cx="1160588" cy="27256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Nhập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D9595B-A2A3-808C-7114-1AF48F40BD0F}"/>
              </a:ext>
            </a:extLst>
          </p:cNvPr>
          <p:cNvSpPr/>
          <p:nvPr/>
        </p:nvSpPr>
        <p:spPr>
          <a:xfrm>
            <a:off x="7323981" y="448409"/>
            <a:ext cx="1327649" cy="272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dirty="0"/>
              <a:t>Xoá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5923FB-BC20-4B92-88FC-3076EE4AD6F9}"/>
              </a:ext>
            </a:extLst>
          </p:cNvPr>
          <p:cNvSpPr/>
          <p:nvPr/>
        </p:nvSpPr>
        <p:spPr>
          <a:xfrm>
            <a:off x="483577" y="729762"/>
            <a:ext cx="8168053" cy="37543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21A26-7B95-5C75-766F-5C7E967AE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7" y="1229421"/>
            <a:ext cx="3685855" cy="1227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858FF-FDBB-A762-DA86-5921F67A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11" y="1220630"/>
            <a:ext cx="4379772" cy="1229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E2354D-6ECD-FDA3-49F0-29C7D9CBA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53" y="2780447"/>
            <a:ext cx="6438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2EAE8-A6C5-EC8A-191B-BC0CE9018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71"/>
            <a:ext cx="9144000" cy="5143500"/>
          </a:xfrm>
          <a:prstGeom prst="rect">
            <a:avLst/>
          </a:prstGeom>
        </p:spPr>
      </p:pic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63163" y="638965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  <a:latin typeface=""/>
              </a:rPr>
              <a:t>&lt;SOURCE!&gt;</a:t>
            </a:r>
            <a:endParaRPr sz="6000" dirty="0">
              <a:solidFill>
                <a:schemeClr val="accent6"/>
              </a:solidFill>
              <a:latin typeface=""/>
            </a:endParaRPr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17613" y="769253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Dùng</a:t>
            </a:r>
            <a:r>
              <a:rPr lang="en" dirty="0"/>
              <a:t> </a:t>
            </a:r>
            <a:r>
              <a:rPr lang="en" dirty="0" err="1"/>
              <a:t>danh</a:t>
            </a:r>
            <a:r>
              <a:rPr lang="en" dirty="0"/>
              <a:t> </a:t>
            </a:r>
            <a:r>
              <a:rPr lang="en" dirty="0" err="1"/>
              <a:t>sách</a:t>
            </a:r>
            <a:r>
              <a:rPr lang="en" dirty="0"/>
              <a:t> </a:t>
            </a:r>
            <a:r>
              <a:rPr lang="en" dirty="0" err="1"/>
              <a:t>liên</a:t>
            </a:r>
            <a:r>
              <a:rPr lang="en" dirty="0"/>
              <a:t> </a:t>
            </a:r>
            <a:r>
              <a:rPr lang="en" dirty="0" err="1"/>
              <a:t>kết</a:t>
            </a:r>
            <a:r>
              <a:rPr lang="en" dirty="0"/>
              <a:t> </a:t>
            </a:r>
            <a:r>
              <a:rPr lang="en" dirty="0" err="1"/>
              <a:t>đôi</a:t>
            </a:r>
            <a:r>
              <a:rPr lang="en" dirty="0"/>
              <a:t> </a:t>
            </a: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đại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trong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lehoangbao5678@gmai.com</a:t>
            </a:r>
            <a:endParaRPr dirty="0"/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18482" y="8550838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41289" y="806210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520" name="Google Shape;520;p33"/>
          <p:cNvCxnSpPr>
            <a:cxnSpLocks/>
          </p:cNvCxnSpPr>
          <p:nvPr/>
        </p:nvCxnSpPr>
        <p:spPr>
          <a:xfrm flipV="1">
            <a:off x="1554173" y="6389655"/>
            <a:ext cx="0" cy="651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1" name="Google Shape;521;p33"/>
          <p:cNvCxnSpPr>
            <a:cxnSpLocks/>
          </p:cNvCxnSpPr>
          <p:nvPr/>
        </p:nvCxnSpPr>
        <p:spPr>
          <a:xfrm flipV="1">
            <a:off x="7281576" y="8418471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7F180F-2793-31FA-6E3D-3D05DA20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698" y="16363"/>
            <a:ext cx="4327071" cy="5143500"/>
          </a:xfrm>
          <a:prstGeom prst="rect">
            <a:avLst/>
          </a:prstGeom>
        </p:spPr>
      </p:pic>
      <p:sp>
        <p:nvSpPr>
          <p:cNvPr id="3" name="Google Shape;494;p33">
            <a:extLst>
              <a:ext uri="{FF2B5EF4-FFF2-40B4-BE49-F238E27FC236}">
                <a16:creationId xmlns:a16="http://schemas.microsoft.com/office/drawing/2014/main" id="{8D2FD06A-98E2-9555-371F-76A0A077E190}"/>
              </a:ext>
            </a:extLst>
          </p:cNvPr>
          <p:cNvSpPr txBox="1">
            <a:spLocks/>
          </p:cNvSpPr>
          <p:nvPr/>
        </p:nvSpPr>
        <p:spPr>
          <a:xfrm>
            <a:off x="796199" y="109800"/>
            <a:ext cx="1325891" cy="2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l"/>
            <a:r>
              <a:rPr lang="en-US" sz="1000">
                <a:latin typeface="Oswald"/>
                <a:ea typeface="Oswald"/>
                <a:cs typeface="Oswald"/>
                <a:sym typeface="Oswald"/>
              </a:rPr>
              <a:t>Danh sách liên kết đôi</a:t>
            </a:r>
            <a:endParaRPr lang="en-US" sz="10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Google Shape;509;p33">
            <a:hlinkClick r:id="rId6" action="ppaction://hlinksldjump"/>
            <a:extLst>
              <a:ext uri="{FF2B5EF4-FFF2-40B4-BE49-F238E27FC236}">
                <a16:creationId xmlns:a16="http://schemas.microsoft.com/office/drawing/2014/main" id="{0C333503-CC11-2FD4-8E77-E53862952B00}"/>
              </a:ext>
            </a:extLst>
          </p:cNvPr>
          <p:cNvSpPr txBox="1">
            <a:spLocks/>
          </p:cNvSpPr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MAIN.cpp</a:t>
            </a:r>
            <a:endParaRPr lang="en-US"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" name="Google Shape;520;p33">
            <a:extLst>
              <a:ext uri="{FF2B5EF4-FFF2-40B4-BE49-F238E27FC236}">
                <a16:creationId xmlns:a16="http://schemas.microsoft.com/office/drawing/2014/main" id="{56B45679-4B14-F67F-F4BD-50F0F67E7624}"/>
              </a:ext>
            </a:extLst>
          </p:cNvPr>
          <p:cNvCxnSpPr>
            <a:cxnSpLocks/>
          </p:cNvCxnSpPr>
          <p:nvPr/>
        </p:nvCxnSpPr>
        <p:spPr>
          <a:xfrm flipV="1">
            <a:off x="1587260" y="386568"/>
            <a:ext cx="0" cy="651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521;p33">
            <a:extLst>
              <a:ext uri="{FF2B5EF4-FFF2-40B4-BE49-F238E27FC236}">
                <a16:creationId xmlns:a16="http://schemas.microsoft.com/office/drawing/2014/main" id="{7333A5B0-5555-4280-B66D-28F1AF0DA2B9}"/>
              </a:ext>
            </a:extLst>
          </p:cNvPr>
          <p:cNvCxnSpPr>
            <a:cxnSpLocks/>
          </p:cNvCxnSpPr>
          <p:nvPr/>
        </p:nvCxnSpPr>
        <p:spPr>
          <a:xfrm flipV="1">
            <a:off x="7314663" y="2415384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" name="Google Shape;520;p33">
            <a:extLst>
              <a:ext uri="{FF2B5EF4-FFF2-40B4-BE49-F238E27FC236}">
                <a16:creationId xmlns:a16="http://schemas.microsoft.com/office/drawing/2014/main" id="{AB7C4FA7-0C9E-A1BE-08AD-85236F55D218}"/>
              </a:ext>
            </a:extLst>
          </p:cNvPr>
          <p:cNvCxnSpPr>
            <a:cxnSpLocks/>
          </p:cNvCxnSpPr>
          <p:nvPr/>
        </p:nvCxnSpPr>
        <p:spPr>
          <a:xfrm flipV="1">
            <a:off x="1587260" y="4360839"/>
            <a:ext cx="0" cy="651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" name="Google Shape;521;p33">
            <a:extLst>
              <a:ext uri="{FF2B5EF4-FFF2-40B4-BE49-F238E27FC236}">
                <a16:creationId xmlns:a16="http://schemas.microsoft.com/office/drawing/2014/main" id="{F42DAB19-5124-4A22-DA17-013FF251F461}"/>
              </a:ext>
            </a:extLst>
          </p:cNvPr>
          <p:cNvCxnSpPr>
            <a:cxnSpLocks/>
          </p:cNvCxnSpPr>
          <p:nvPr/>
        </p:nvCxnSpPr>
        <p:spPr>
          <a:xfrm flipV="1">
            <a:off x="7314663" y="6389655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" name="Google Shape;511;p33">
            <a:hlinkClick r:id="rId4" action="ppaction://hlinksldjump"/>
            <a:extLst>
              <a:ext uri="{FF2B5EF4-FFF2-40B4-BE49-F238E27FC236}">
                <a16:creationId xmlns:a16="http://schemas.microsoft.com/office/drawing/2014/main" id="{D9221D11-8269-EF80-BCE5-DA257178F924}"/>
              </a:ext>
            </a:extLst>
          </p:cNvPr>
          <p:cNvSpPr/>
          <p:nvPr/>
        </p:nvSpPr>
        <p:spPr>
          <a:xfrm>
            <a:off x="435338" y="3219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22;p33">
            <a:hlinkClick r:id="rId4" action="ppaction://hlinksldjump"/>
            <a:extLst>
              <a:ext uri="{FF2B5EF4-FFF2-40B4-BE49-F238E27FC236}">
                <a16:creationId xmlns:a16="http://schemas.microsoft.com/office/drawing/2014/main" id="{68824FFC-E276-09D8-FAAB-4368A7194CEF}"/>
              </a:ext>
            </a:extLst>
          </p:cNvPr>
          <p:cNvSpPr/>
          <p:nvPr/>
        </p:nvSpPr>
        <p:spPr>
          <a:xfrm>
            <a:off x="429000" y="45523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23;p33">
            <a:hlinkClick r:id="" action="ppaction://noaction"/>
            <a:extLst>
              <a:ext uri="{FF2B5EF4-FFF2-40B4-BE49-F238E27FC236}">
                <a16:creationId xmlns:a16="http://schemas.microsoft.com/office/drawing/2014/main" id="{1EE91921-80EC-2F2F-539D-7DC25AD1BF02}"/>
              </a:ext>
            </a:extLst>
          </p:cNvPr>
          <p:cNvSpPr/>
          <p:nvPr/>
        </p:nvSpPr>
        <p:spPr>
          <a:xfrm>
            <a:off x="429000" y="41450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24;p33">
            <a:hlinkClick r:id="" action="ppaction://noaction"/>
            <a:extLst>
              <a:ext uri="{FF2B5EF4-FFF2-40B4-BE49-F238E27FC236}">
                <a16:creationId xmlns:a16="http://schemas.microsoft.com/office/drawing/2014/main" id="{A62870C6-6FF3-1A25-6C86-AA3D5F1B8F7C}"/>
              </a:ext>
            </a:extLst>
          </p:cNvPr>
          <p:cNvSpPr/>
          <p:nvPr/>
        </p:nvSpPr>
        <p:spPr>
          <a:xfrm>
            <a:off x="429000" y="49738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41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subTitle" idx="1"/>
          </p:nvPr>
        </p:nvSpPr>
        <p:spPr>
          <a:xfrm>
            <a:off x="796199" y="109800"/>
            <a:ext cx="1325891" cy="2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Danh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sách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liên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kết</a:t>
            </a:r>
            <a:r>
              <a:rPr lang="en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 sz="1000" dirty="0" err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đôi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5" name="Google Shape;495;p33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96" name="Google Shape;496;p33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33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8" name="Google Shape;498;p33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9" name="Google Shape;499;p33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00" name="Google Shape;500;p33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1" name="Google Shape;501;p33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3" name="Google Shape;503;p33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04" name="Google Shape;504;p33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5" name="Google Shape;505;p33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06" name="Google Shape;506;p33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07" name="Google Shape;507;p33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3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9" name="Google Shape;509;p3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MAIN.cpp</a:t>
            </a:r>
            <a:endParaRPr sz="1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3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3"/>
          <p:cNvSpPr txBox="1">
            <a:spLocks noGrp="1"/>
          </p:cNvSpPr>
          <p:nvPr>
            <p:ph type="title"/>
          </p:nvPr>
        </p:nvSpPr>
        <p:spPr>
          <a:xfrm>
            <a:off x="1796250" y="1266475"/>
            <a:ext cx="55515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  <a:latin typeface=""/>
              </a:rPr>
              <a:t>&lt;SOURCE!&gt;</a:t>
            </a:r>
            <a:endParaRPr sz="6000" dirty="0">
              <a:solidFill>
                <a:schemeClr val="accent6"/>
              </a:solidFill>
              <a:latin typeface=""/>
            </a:endParaRPr>
          </a:p>
        </p:txBody>
      </p:sp>
      <p:sp>
        <p:nvSpPr>
          <p:cNvPr id="513" name="Google Shape;513;p33"/>
          <p:cNvSpPr txBox="1">
            <a:spLocks noGrp="1"/>
          </p:cNvSpPr>
          <p:nvPr>
            <p:ph type="subTitle" idx="1"/>
          </p:nvPr>
        </p:nvSpPr>
        <p:spPr>
          <a:xfrm>
            <a:off x="2450700" y="2569350"/>
            <a:ext cx="4242600" cy="8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Dùng</a:t>
            </a:r>
            <a:r>
              <a:rPr lang="en" dirty="0"/>
              <a:t> </a:t>
            </a:r>
            <a:r>
              <a:rPr lang="en" dirty="0" err="1"/>
              <a:t>danh</a:t>
            </a:r>
            <a:r>
              <a:rPr lang="en" dirty="0"/>
              <a:t> </a:t>
            </a:r>
            <a:r>
              <a:rPr lang="en" dirty="0" err="1"/>
              <a:t>sách</a:t>
            </a:r>
            <a:r>
              <a:rPr lang="en" dirty="0"/>
              <a:t> </a:t>
            </a:r>
            <a:r>
              <a:rPr lang="en" dirty="0" err="1"/>
              <a:t>liên</a:t>
            </a:r>
            <a:r>
              <a:rPr lang="en" dirty="0"/>
              <a:t> </a:t>
            </a:r>
            <a:r>
              <a:rPr lang="en" dirty="0" err="1"/>
              <a:t>kết</a:t>
            </a:r>
            <a:r>
              <a:rPr lang="en" dirty="0"/>
              <a:t> </a:t>
            </a:r>
            <a:r>
              <a:rPr lang="en" dirty="0" err="1"/>
              <a:t>đôi</a:t>
            </a:r>
            <a:r>
              <a:rPr lang="en" dirty="0"/>
              <a:t> </a:t>
            </a: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đại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trong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lehoangbao5678@gmai.com</a:t>
            </a:r>
            <a:endParaRPr dirty="0"/>
          </a:p>
        </p:txBody>
      </p:sp>
      <p:grpSp>
        <p:nvGrpSpPr>
          <p:cNvPr id="514" name="Google Shape;514;p33"/>
          <p:cNvGrpSpPr/>
          <p:nvPr/>
        </p:nvGrpSpPr>
        <p:grpSpPr>
          <a:xfrm>
            <a:off x="4351569" y="3669202"/>
            <a:ext cx="440861" cy="441047"/>
            <a:chOff x="4351574" y="3669202"/>
            <a:chExt cx="440861" cy="441047"/>
          </a:xfrm>
        </p:grpSpPr>
        <p:sp>
          <p:nvSpPr>
            <p:cNvPr id="515" name="Google Shape;515;p33"/>
            <p:cNvSpPr/>
            <p:nvPr/>
          </p:nvSpPr>
          <p:spPr>
            <a:xfrm>
              <a:off x="4351574" y="36692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491563" y="3777150"/>
              <a:ext cx="160875" cy="225150"/>
            </a:xfrm>
            <a:custGeom>
              <a:avLst/>
              <a:gdLst/>
              <a:ahLst/>
              <a:cxnLst/>
              <a:rect l="l" t="t" r="r" b="b"/>
              <a:pathLst>
                <a:path w="6435" h="9006" extrusionOk="0">
                  <a:moveTo>
                    <a:pt x="3218" y="1"/>
                  </a:moveTo>
                  <a:cubicBezTo>
                    <a:pt x="2870" y="1"/>
                    <a:pt x="2589" y="282"/>
                    <a:pt x="2589" y="629"/>
                  </a:cubicBezTo>
                  <a:lnTo>
                    <a:pt x="2589" y="819"/>
                  </a:lnTo>
                  <a:cubicBezTo>
                    <a:pt x="2589" y="839"/>
                    <a:pt x="2599" y="860"/>
                    <a:pt x="2599" y="881"/>
                  </a:cubicBezTo>
                  <a:cubicBezTo>
                    <a:pt x="1582" y="1151"/>
                    <a:pt x="819" y="2077"/>
                    <a:pt x="819" y="3187"/>
                  </a:cubicBezTo>
                  <a:lnTo>
                    <a:pt x="819" y="5073"/>
                  </a:lnTo>
                  <a:cubicBezTo>
                    <a:pt x="319" y="5385"/>
                    <a:pt x="1" y="5948"/>
                    <a:pt x="1" y="6551"/>
                  </a:cubicBezTo>
                  <a:lnTo>
                    <a:pt x="1" y="7053"/>
                  </a:lnTo>
                  <a:cubicBezTo>
                    <a:pt x="1" y="7313"/>
                    <a:pt x="211" y="7523"/>
                    <a:pt x="472" y="7523"/>
                  </a:cubicBezTo>
                  <a:lnTo>
                    <a:pt x="5964" y="7523"/>
                  </a:lnTo>
                  <a:cubicBezTo>
                    <a:pt x="6225" y="7523"/>
                    <a:pt x="6434" y="7313"/>
                    <a:pt x="6434" y="7053"/>
                  </a:cubicBezTo>
                  <a:lnTo>
                    <a:pt x="6434" y="6551"/>
                  </a:lnTo>
                  <a:cubicBezTo>
                    <a:pt x="6434" y="5948"/>
                    <a:pt x="6118" y="5385"/>
                    <a:pt x="5616" y="5073"/>
                  </a:cubicBezTo>
                  <a:lnTo>
                    <a:pt x="5616" y="3187"/>
                  </a:lnTo>
                  <a:cubicBezTo>
                    <a:pt x="5616" y="2077"/>
                    <a:pt x="4854" y="1151"/>
                    <a:pt x="3836" y="881"/>
                  </a:cubicBezTo>
                  <a:cubicBezTo>
                    <a:pt x="3836" y="860"/>
                    <a:pt x="3847" y="839"/>
                    <a:pt x="3847" y="819"/>
                  </a:cubicBezTo>
                  <a:lnTo>
                    <a:pt x="3847" y="629"/>
                  </a:lnTo>
                  <a:cubicBezTo>
                    <a:pt x="3847" y="282"/>
                    <a:pt x="3565" y="1"/>
                    <a:pt x="3218" y="1"/>
                  </a:cubicBezTo>
                  <a:close/>
                  <a:moveTo>
                    <a:pt x="2118" y="7907"/>
                  </a:moveTo>
                  <a:cubicBezTo>
                    <a:pt x="2118" y="8515"/>
                    <a:pt x="2609" y="9006"/>
                    <a:pt x="3218" y="9006"/>
                  </a:cubicBezTo>
                  <a:cubicBezTo>
                    <a:pt x="3826" y="9006"/>
                    <a:pt x="4317" y="8515"/>
                    <a:pt x="4317" y="790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518" name="Google Shape;518;p33"/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9" name="Google Shape;519;p33"/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22" name="Google Shape;522;p33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521;p33">
            <a:extLst>
              <a:ext uri="{FF2B5EF4-FFF2-40B4-BE49-F238E27FC236}">
                <a16:creationId xmlns:a16="http://schemas.microsoft.com/office/drawing/2014/main" id="{F4612E32-692C-766F-6D32-6524CC62814C}"/>
              </a:ext>
            </a:extLst>
          </p:cNvPr>
          <p:cNvCxnSpPr>
            <a:cxnSpLocks/>
          </p:cNvCxnSpPr>
          <p:nvPr/>
        </p:nvCxnSpPr>
        <p:spPr>
          <a:xfrm flipV="1">
            <a:off x="7314663" y="10651103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768EBB0-1701-2DFB-9BF5-D592651EE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698" y="-5756382"/>
            <a:ext cx="4327071" cy="5143500"/>
          </a:xfrm>
          <a:prstGeom prst="rect">
            <a:avLst/>
          </a:prstGeom>
        </p:spPr>
      </p:pic>
      <p:cxnSp>
        <p:nvCxnSpPr>
          <p:cNvPr id="6" name="Google Shape;520;p33">
            <a:extLst>
              <a:ext uri="{FF2B5EF4-FFF2-40B4-BE49-F238E27FC236}">
                <a16:creationId xmlns:a16="http://schemas.microsoft.com/office/drawing/2014/main" id="{F3BC81DF-9000-E11F-5E5F-61FA3402928F}"/>
              </a:ext>
            </a:extLst>
          </p:cNvPr>
          <p:cNvCxnSpPr>
            <a:cxnSpLocks/>
          </p:cNvCxnSpPr>
          <p:nvPr/>
        </p:nvCxnSpPr>
        <p:spPr>
          <a:xfrm flipV="1">
            <a:off x="1554173" y="2572180"/>
            <a:ext cx="0" cy="651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521;p33">
            <a:extLst>
              <a:ext uri="{FF2B5EF4-FFF2-40B4-BE49-F238E27FC236}">
                <a16:creationId xmlns:a16="http://schemas.microsoft.com/office/drawing/2014/main" id="{F44C6877-87F1-E525-11CB-0C6E78B66E56}"/>
              </a:ext>
            </a:extLst>
          </p:cNvPr>
          <p:cNvCxnSpPr>
            <a:cxnSpLocks/>
          </p:cNvCxnSpPr>
          <p:nvPr/>
        </p:nvCxnSpPr>
        <p:spPr>
          <a:xfrm flipV="1">
            <a:off x="7281576" y="4600996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" name="Google Shape;520;p33">
            <a:extLst>
              <a:ext uri="{FF2B5EF4-FFF2-40B4-BE49-F238E27FC236}">
                <a16:creationId xmlns:a16="http://schemas.microsoft.com/office/drawing/2014/main" id="{F8160693-079D-776B-6CF7-2991AC69E73B}"/>
              </a:ext>
            </a:extLst>
          </p:cNvPr>
          <p:cNvCxnSpPr>
            <a:cxnSpLocks/>
          </p:cNvCxnSpPr>
          <p:nvPr/>
        </p:nvCxnSpPr>
        <p:spPr>
          <a:xfrm flipV="1">
            <a:off x="1587260" y="-3430907"/>
            <a:ext cx="0" cy="651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" name="Google Shape;521;p33">
            <a:extLst>
              <a:ext uri="{FF2B5EF4-FFF2-40B4-BE49-F238E27FC236}">
                <a16:creationId xmlns:a16="http://schemas.microsoft.com/office/drawing/2014/main" id="{E0FAC965-8BE0-795D-CD31-4E40C5DCFE4F}"/>
              </a:ext>
            </a:extLst>
          </p:cNvPr>
          <p:cNvCxnSpPr>
            <a:cxnSpLocks/>
          </p:cNvCxnSpPr>
          <p:nvPr/>
        </p:nvCxnSpPr>
        <p:spPr>
          <a:xfrm flipV="1">
            <a:off x="7314663" y="-1402091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" name="Google Shape;520;p33">
            <a:extLst>
              <a:ext uri="{FF2B5EF4-FFF2-40B4-BE49-F238E27FC236}">
                <a16:creationId xmlns:a16="http://schemas.microsoft.com/office/drawing/2014/main" id="{1612D837-A9DA-30D6-3ECA-9EEA0EDB2901}"/>
              </a:ext>
            </a:extLst>
          </p:cNvPr>
          <p:cNvCxnSpPr>
            <a:cxnSpLocks/>
          </p:cNvCxnSpPr>
          <p:nvPr/>
        </p:nvCxnSpPr>
        <p:spPr>
          <a:xfrm flipV="1">
            <a:off x="1587260" y="543364"/>
            <a:ext cx="0" cy="6514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5" name="Google Shape;521;p33">
            <a:extLst>
              <a:ext uri="{FF2B5EF4-FFF2-40B4-BE49-F238E27FC236}">
                <a16:creationId xmlns:a16="http://schemas.microsoft.com/office/drawing/2014/main" id="{09DBE89C-B8A3-854D-0C85-560DAF3C5A68}"/>
              </a:ext>
            </a:extLst>
          </p:cNvPr>
          <p:cNvCxnSpPr>
            <a:cxnSpLocks/>
          </p:cNvCxnSpPr>
          <p:nvPr/>
        </p:nvCxnSpPr>
        <p:spPr>
          <a:xfrm flipV="1">
            <a:off x="7314663" y="2572180"/>
            <a:ext cx="0" cy="594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1371599" y="987925"/>
            <a:ext cx="7183315" cy="27488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return 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br>
              <a:rPr lang="en" sz="2800" dirty="0">
                <a:solidFill>
                  <a:schemeClr val="accent3"/>
                </a:solidFill>
              </a:rPr>
            </a:br>
            <a:r>
              <a:rPr lang="en" sz="6000" dirty="0">
                <a:solidFill>
                  <a:schemeClr val="accent2"/>
                </a:solidFill>
              </a:rPr>
              <a:t>Thank you!;</a:t>
            </a:r>
            <a:r>
              <a:rPr lang="en" sz="5000" dirty="0">
                <a:solidFill>
                  <a:schemeClr val="accent2"/>
                </a:solidFill>
              </a:rPr>
              <a:t> 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22" name="Google Shape;822;p4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3"/>
                </a:solidFill>
              </a:rPr>
              <a:t>main.cpp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1118549" y="3468192"/>
            <a:ext cx="506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endCxn id="824" idx="0"/>
          </p:cNvCxnSpPr>
          <p:nvPr/>
        </p:nvCxnSpPr>
        <p:spPr>
          <a:xfrm>
            <a:off x="1371599" y="2929092"/>
            <a:ext cx="0" cy="539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3"/>
                </a:solidFill>
              </a:rPr>
              <a:t>source.c</a:t>
            </a:r>
            <a:r>
              <a:rPr lang="en" dirty="0">
                <a:solidFill>
                  <a:schemeClr val="accent3"/>
                </a:solidFill>
              </a:rPr>
              <a:t>++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436725"/>
            <a:ext cx="38981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bài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rgbClr val="FFC000"/>
                </a:solidFill>
              </a:rPr>
              <a:t>{</a:t>
            </a:r>
            <a:r>
              <a:rPr lang="en" dirty="0">
                <a:solidFill>
                  <a:schemeClr val="accent5">
                    <a:lumMod val="90000"/>
                    <a:lumOff val="10000"/>
                  </a:schemeClr>
                </a:solidFill>
              </a:rPr>
              <a:t>...</a:t>
            </a:r>
            <a:endParaRPr dirty="0">
              <a:solidFill>
                <a:schemeClr val="accent5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61092" y="530695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333190" y="5306943"/>
            <a:ext cx="45217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cấu</a:t>
            </a:r>
            <a:r>
              <a:rPr lang="en" dirty="0"/>
              <a:t> </a:t>
            </a:r>
            <a:r>
              <a:rPr lang="en" dirty="0" err="1"/>
              <a:t>trúc</a:t>
            </a:r>
            <a:r>
              <a:rPr lang="en" dirty="0"/>
              <a:t> </a:t>
            </a:r>
            <a:r>
              <a:rPr lang="en" dirty="0" err="1"/>
              <a:t>dữ</a:t>
            </a:r>
            <a:r>
              <a:rPr lang="en" dirty="0"/>
              <a:t> </a:t>
            </a:r>
            <a:r>
              <a:rPr lang="en" dirty="0" err="1"/>
              <a:t>liệu</a:t>
            </a:r>
            <a:r>
              <a:rPr lang="en" dirty="0"/>
              <a:t> ()</a:t>
            </a:r>
            <a:r>
              <a:rPr lang="en" dirty="0">
                <a:solidFill>
                  <a:srgbClr val="00B0F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61091" y="6093714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333190" y="6093702"/>
            <a:ext cx="446922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thuật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254642" y="582700"/>
            <a:ext cx="717920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en" dirty="0" err="1">
                <a:solidFill>
                  <a:schemeClr val="accent2"/>
                </a:solidFill>
              </a:rPr>
              <a:t>đại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err="1">
                <a:solidFill>
                  <a:schemeClr val="accent2"/>
                </a:solidFill>
              </a:rPr>
              <a:t>lý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492" name="Google Shape;492;p29"/>
          <p:cNvCxnSpPr>
            <a:cxnSpLocks/>
          </p:cNvCxnSpPr>
          <p:nvPr/>
        </p:nvCxnSpPr>
        <p:spPr>
          <a:xfrm>
            <a:off x="1337875" y="1168950"/>
            <a:ext cx="0" cy="29415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accent3"/>
                </a:solidFill>
              </a:rPr>
              <a:t>introduce.h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accent3"/>
                </a:solidFill>
              </a:rPr>
              <a:t>stdio.h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52870-42F5-0FD8-F7D6-99B6B74A26E2}"/>
              </a:ext>
            </a:extLst>
          </p:cNvPr>
          <p:cNvSpPr txBox="1"/>
          <p:nvPr/>
        </p:nvSpPr>
        <p:spPr>
          <a:xfrm rot="5400000">
            <a:off x="1032983" y="143332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7410D-3B15-0E35-D639-CB1060F0C713}"/>
              </a:ext>
            </a:extLst>
          </p:cNvPr>
          <p:cNvSpPr txBox="1"/>
          <p:nvPr/>
        </p:nvSpPr>
        <p:spPr>
          <a:xfrm>
            <a:off x="1337875" y="6670766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solidFill>
                  <a:schemeClr val="accent6">
                    <a:lumMod val="95000"/>
                  </a:schemeClr>
                </a:solidFill>
              </a:rPr>
              <a:t>}</a:t>
            </a:r>
          </a:p>
        </p:txBody>
      </p:sp>
      <p:sp>
        <p:nvSpPr>
          <p:cNvPr id="7" name="Google Shape;502;p30">
            <a:extLst>
              <a:ext uri="{FF2B5EF4-FFF2-40B4-BE49-F238E27FC236}">
                <a16:creationId xmlns:a16="http://schemas.microsoft.com/office/drawing/2014/main" id="{D0F9919A-EC35-385A-D80A-A59AF95F2B6F}"/>
              </a:ext>
            </a:extLst>
          </p:cNvPr>
          <p:cNvSpPr txBox="1">
            <a:spLocks/>
          </p:cNvSpPr>
          <p:nvPr/>
        </p:nvSpPr>
        <p:spPr>
          <a:xfrm>
            <a:off x="1896499" y="1774088"/>
            <a:ext cx="6537348" cy="233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</a:t>
            </a:r>
            <a:r>
              <a:rPr lang="en-US" sz="1600" dirty="0">
                <a:solidFill>
                  <a:srgbClr val="00B0F0"/>
                </a:solidFill>
              </a:rPr>
              <a:t>p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  <a:r>
              <a:rPr lang="en-US" sz="1600" dirty="0"/>
              <a:t> </a:t>
            </a:r>
          </a:p>
          <a:p>
            <a:pPr marL="0" indent="0"/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đại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ty </a:t>
            </a:r>
            <a:r>
              <a:rPr lang="en-US" sz="1600" dirty="0" err="1"/>
              <a:t>tại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phố</a:t>
            </a:r>
            <a:r>
              <a:rPr lang="en-US" sz="1600" dirty="0"/>
              <a:t>:</a:t>
            </a:r>
          </a:p>
          <a:p>
            <a:pPr marL="0" indent="0"/>
            <a:r>
              <a:rPr lang="vi-VN" sz="1600" dirty="0"/>
              <a:t> - Hai thành phố khác nhau trỏ đến hai danh sách đại      lý khác nhau.</a:t>
            </a:r>
          </a:p>
          <a:p>
            <a:pPr marL="0" indent="0"/>
            <a:r>
              <a:rPr lang="vi-VN" sz="1600" dirty="0"/>
              <a:t> - Danh sách thành phố được sắp xếp theo thứ tự tăng dần của TenThanhPho.</a:t>
            </a:r>
          </a:p>
          <a:p>
            <a:pPr marL="0" indent="0"/>
            <a:r>
              <a:rPr lang="vi-VN" sz="1600" dirty="0"/>
              <a:t> - Danh sách đại lý được sắp theo thứ tự tăng dần của DoanhThu.</a:t>
            </a:r>
            <a:endParaRPr lang="en-US" sz="1600" dirty="0"/>
          </a:p>
          <a:p>
            <a:pPr marL="0" indent="0"/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&lt;/</a:t>
            </a:r>
            <a:r>
              <a:rPr lang="en-US" sz="1600" dirty="0">
                <a:solidFill>
                  <a:srgbClr val="00B0F0"/>
                </a:solidFill>
              </a:rPr>
              <a:t>p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215CDF-6A0D-7A17-D3CD-09FE1C7C9F69}"/>
              </a:ext>
            </a:extLst>
          </p:cNvPr>
          <p:cNvSpPr txBox="1"/>
          <p:nvPr/>
        </p:nvSpPr>
        <p:spPr>
          <a:xfrm>
            <a:off x="1581312" y="4164513"/>
            <a:ext cx="31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FFC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8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436725"/>
            <a:ext cx="38981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bài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rgbClr val="FFC00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61092" y="222349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333190" y="2223484"/>
            <a:ext cx="45217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cấu</a:t>
            </a:r>
            <a:r>
              <a:rPr lang="en" dirty="0"/>
              <a:t> </a:t>
            </a:r>
            <a:r>
              <a:rPr lang="en" dirty="0" err="1"/>
              <a:t>trúc</a:t>
            </a:r>
            <a:r>
              <a:rPr lang="en" dirty="0"/>
              <a:t> </a:t>
            </a:r>
            <a:r>
              <a:rPr lang="en" dirty="0" err="1"/>
              <a:t>dữ</a:t>
            </a:r>
            <a:r>
              <a:rPr lang="en" dirty="0"/>
              <a:t> </a:t>
            </a:r>
            <a:r>
              <a:rPr lang="en" dirty="0" err="1"/>
              <a:t>liệu</a:t>
            </a:r>
            <a:r>
              <a:rPr lang="en" dirty="0"/>
              <a:t> ()</a:t>
            </a:r>
            <a:r>
              <a:rPr lang="en" dirty="0">
                <a:solidFill>
                  <a:srgbClr val="00B0F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61091" y="301025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333190" y="3010243"/>
            <a:ext cx="446922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thuật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254642" y="582700"/>
            <a:ext cx="717920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en" dirty="0" err="1">
                <a:solidFill>
                  <a:schemeClr val="accent2"/>
                </a:solidFill>
              </a:rPr>
              <a:t>đại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err="1">
                <a:solidFill>
                  <a:schemeClr val="accent2"/>
                </a:solidFill>
              </a:rPr>
              <a:t>lý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492" name="Google Shape;492;p29"/>
          <p:cNvCxnSpPr>
            <a:cxnSpLocks/>
          </p:cNvCxnSpPr>
          <p:nvPr/>
        </p:nvCxnSpPr>
        <p:spPr>
          <a:xfrm>
            <a:off x="1337875" y="1168950"/>
            <a:ext cx="0" cy="29415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sz="1400" dirty="0" err="1">
                <a:solidFill>
                  <a:schemeClr val="accent3"/>
                </a:solidFill>
              </a:rPr>
              <a:t>ntroduce.h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sz="1400" dirty="0" err="1">
                <a:solidFill>
                  <a:schemeClr val="accent3"/>
                </a:solidFill>
              </a:rPr>
              <a:t>tdio.h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52870-42F5-0FD8-F7D6-99B6B74A26E2}"/>
              </a:ext>
            </a:extLst>
          </p:cNvPr>
          <p:cNvSpPr txBox="1"/>
          <p:nvPr/>
        </p:nvSpPr>
        <p:spPr>
          <a:xfrm>
            <a:off x="1032983" y="143332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1088B-3E15-F2DD-27C3-E51D6142F576}"/>
              </a:ext>
            </a:extLst>
          </p:cNvPr>
          <p:cNvSpPr txBox="1"/>
          <p:nvPr/>
        </p:nvSpPr>
        <p:spPr>
          <a:xfrm>
            <a:off x="1032983" y="2251898"/>
            <a:ext cx="3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C88E4-A671-A754-4D47-53828F887778}"/>
              </a:ext>
            </a:extLst>
          </p:cNvPr>
          <p:cNvSpPr txBox="1"/>
          <p:nvPr/>
        </p:nvSpPr>
        <p:spPr>
          <a:xfrm>
            <a:off x="1032983" y="3069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7410D-3B15-0E35-D639-CB1060F0C713}"/>
              </a:ext>
            </a:extLst>
          </p:cNvPr>
          <p:cNvSpPr txBox="1"/>
          <p:nvPr/>
        </p:nvSpPr>
        <p:spPr>
          <a:xfrm>
            <a:off x="1337875" y="3587307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solidFill>
                  <a:schemeClr val="accent6">
                    <a:lumMod val="9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362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NodeStore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nextSto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NodeStore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prevSto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1174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NodeCity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nextCt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NodeCity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prevCt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NodeStore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headSto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NodeStore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tailSto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nameCity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30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B050"/>
                </a:solidFill>
              </a:rPr>
              <a:t>NodeCity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00B050"/>
                </a:solidFill>
              </a:rPr>
              <a:t>NodeStore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32" name="Google Shape;532;p31"/>
          <p:cNvGrpSpPr/>
          <p:nvPr/>
        </p:nvGrpSpPr>
        <p:grpSpPr>
          <a:xfrm>
            <a:off x="1707878" y="3444511"/>
            <a:ext cx="320088" cy="260682"/>
            <a:chOff x="5899913" y="4248925"/>
            <a:chExt cx="639025" cy="524300"/>
          </a:xfrm>
        </p:grpSpPr>
        <p:sp>
          <p:nvSpPr>
            <p:cNvPr id="533" name="Google Shape;533;p31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542;p31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accent3"/>
                </a:solidFill>
              </a:rPr>
              <a:t>T_T.c</a:t>
            </a:r>
            <a:r>
              <a:rPr lang="en" sz="1400" dirty="0">
                <a:solidFill>
                  <a:schemeClr val="accent3"/>
                </a:solidFill>
              </a:rPr>
              <a:t>@@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96399" y="3203163"/>
            <a:ext cx="617889" cy="1366785"/>
            <a:chOff x="1096399" y="3203163"/>
            <a:chExt cx="617889" cy="1366785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96399" y="3954425"/>
              <a:ext cx="617889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};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4" y="1208049"/>
            <a:ext cx="623054" cy="1366785"/>
            <a:chOff x="1084824" y="3203163"/>
            <a:chExt cx="623054" cy="1366785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4" y="3954425"/>
              <a:ext cx="623054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};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7CB562-B538-0D0F-A178-E328C858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25" y="617987"/>
            <a:ext cx="712906" cy="3775680"/>
          </a:xfrm>
          <a:prstGeom prst="rect">
            <a:avLst/>
          </a:prstGeom>
        </p:spPr>
      </p:pic>
      <p:cxnSp>
        <p:nvCxnSpPr>
          <p:cNvPr id="4" name="Google Shape;555;p31">
            <a:extLst>
              <a:ext uri="{FF2B5EF4-FFF2-40B4-BE49-F238E27FC236}">
                <a16:creationId xmlns:a16="http://schemas.microsoft.com/office/drawing/2014/main" id="{5D71C116-9AFB-5FB1-C00C-29EA237D34A5}"/>
              </a:ext>
            </a:extLst>
          </p:cNvPr>
          <p:cNvCxnSpPr>
            <a:cxnSpLocks/>
          </p:cNvCxnSpPr>
          <p:nvPr/>
        </p:nvCxnSpPr>
        <p:spPr>
          <a:xfrm>
            <a:off x="4566025" y="686001"/>
            <a:ext cx="0" cy="3576224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512;p31">
            <a:extLst>
              <a:ext uri="{FF2B5EF4-FFF2-40B4-BE49-F238E27FC236}">
                <a16:creationId xmlns:a16="http://schemas.microsoft.com/office/drawing/2014/main" id="{F71AAFB6-CC44-D633-1711-969DC9BF0EDE}"/>
              </a:ext>
            </a:extLst>
          </p:cNvPr>
          <p:cNvSpPr txBox="1">
            <a:spLocks/>
          </p:cNvSpPr>
          <p:nvPr/>
        </p:nvSpPr>
        <p:spPr>
          <a:xfrm>
            <a:off x="6336611" y="1137959"/>
            <a:ext cx="51375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nameStore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long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C000"/>
                </a:solidFill>
                <a:effectLst/>
                <a:latin typeface="Menlo" panose="020B0609030804020204" pitchFamily="49" charset="0"/>
              </a:rPr>
              <a:t>sale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numPhone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];</a:t>
            </a:r>
          </a:p>
        </p:txBody>
      </p:sp>
      <p:sp>
        <p:nvSpPr>
          <p:cNvPr id="7" name="Google Shape;515;p31">
            <a:extLst>
              <a:ext uri="{FF2B5EF4-FFF2-40B4-BE49-F238E27FC236}">
                <a16:creationId xmlns:a16="http://schemas.microsoft.com/office/drawing/2014/main" id="{FCEA7A86-01E3-F61F-76E3-475D61B1993F}"/>
              </a:ext>
            </a:extLst>
          </p:cNvPr>
          <p:cNvSpPr txBox="1">
            <a:spLocks/>
          </p:cNvSpPr>
          <p:nvPr/>
        </p:nvSpPr>
        <p:spPr>
          <a:xfrm>
            <a:off x="5239711" y="607259"/>
            <a:ext cx="4057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Store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{</a:t>
            </a:r>
            <a:r>
              <a:rPr lang="en-US" dirty="0"/>
              <a:t> </a:t>
            </a:r>
          </a:p>
        </p:txBody>
      </p:sp>
      <p:grpSp>
        <p:nvGrpSpPr>
          <p:cNvPr id="24" name="Google Shape;545;p31">
            <a:extLst>
              <a:ext uri="{FF2B5EF4-FFF2-40B4-BE49-F238E27FC236}">
                <a16:creationId xmlns:a16="http://schemas.microsoft.com/office/drawing/2014/main" id="{4BD01CBD-693F-3178-5A3A-2A1F4491C09B}"/>
              </a:ext>
            </a:extLst>
          </p:cNvPr>
          <p:cNvGrpSpPr/>
          <p:nvPr/>
        </p:nvGrpSpPr>
        <p:grpSpPr>
          <a:xfrm>
            <a:off x="5711337" y="1350453"/>
            <a:ext cx="506092" cy="426611"/>
            <a:chOff x="1665363" y="1706700"/>
            <a:chExt cx="578325" cy="487500"/>
          </a:xfrm>
        </p:grpSpPr>
        <p:sp>
          <p:nvSpPr>
            <p:cNvPr id="25" name="Google Shape;546;p31">
              <a:extLst>
                <a:ext uri="{FF2B5EF4-FFF2-40B4-BE49-F238E27FC236}">
                  <a16:creationId xmlns:a16="http://schemas.microsoft.com/office/drawing/2014/main" id="{62587B86-6564-F7D4-3D07-9D9052EAE843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7;p31">
              <a:extLst>
                <a:ext uri="{FF2B5EF4-FFF2-40B4-BE49-F238E27FC236}">
                  <a16:creationId xmlns:a16="http://schemas.microsoft.com/office/drawing/2014/main" id="{81155006-4569-B59A-3CF8-9DE00BC1F984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54;p31">
            <a:extLst>
              <a:ext uri="{FF2B5EF4-FFF2-40B4-BE49-F238E27FC236}">
                <a16:creationId xmlns:a16="http://schemas.microsoft.com/office/drawing/2014/main" id="{9DC007BF-DBC5-1E7E-A7EA-10E30B909AC4}"/>
              </a:ext>
            </a:extLst>
          </p:cNvPr>
          <p:cNvGrpSpPr/>
          <p:nvPr/>
        </p:nvGrpSpPr>
        <p:grpSpPr>
          <a:xfrm>
            <a:off x="5181285" y="1194068"/>
            <a:ext cx="616855" cy="1366785"/>
            <a:chOff x="1084824" y="3203163"/>
            <a:chExt cx="616855" cy="1366785"/>
          </a:xfrm>
        </p:grpSpPr>
        <p:cxnSp>
          <p:nvCxnSpPr>
            <p:cNvPr id="28" name="Google Shape;555;p31">
              <a:extLst>
                <a:ext uri="{FF2B5EF4-FFF2-40B4-BE49-F238E27FC236}">
                  <a16:creationId xmlns:a16="http://schemas.microsoft.com/office/drawing/2014/main" id="{E0CE183D-ACE3-1CD6-A4FC-7FFF43565250}"/>
                </a:ext>
              </a:extLst>
            </p:cNvPr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556;p31">
              <a:extLst>
                <a:ext uri="{FF2B5EF4-FFF2-40B4-BE49-F238E27FC236}">
                  <a16:creationId xmlns:a16="http://schemas.microsoft.com/office/drawing/2014/main" id="{091059E8-B7DE-FA87-9F70-191453B50E93}"/>
                </a:ext>
              </a:extLst>
            </p:cNvPr>
            <p:cNvSpPr txBox="1"/>
            <p:nvPr/>
          </p:nvSpPr>
          <p:spPr>
            <a:xfrm>
              <a:off x="1084824" y="3954425"/>
              <a:ext cx="616855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};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6" name="Google Shape;2581;p50">
            <a:extLst>
              <a:ext uri="{FF2B5EF4-FFF2-40B4-BE49-F238E27FC236}">
                <a16:creationId xmlns:a16="http://schemas.microsoft.com/office/drawing/2014/main" id="{7B20601A-22A8-4F9A-71D4-5ECDB777BEA2}"/>
              </a:ext>
            </a:extLst>
          </p:cNvPr>
          <p:cNvGrpSpPr/>
          <p:nvPr/>
        </p:nvGrpSpPr>
        <p:grpSpPr>
          <a:xfrm>
            <a:off x="5781501" y="1418757"/>
            <a:ext cx="365763" cy="309009"/>
            <a:chOff x="1200313" y="1357500"/>
            <a:chExt cx="531400" cy="448750"/>
          </a:xfrm>
        </p:grpSpPr>
        <p:sp>
          <p:nvSpPr>
            <p:cNvPr id="57" name="Google Shape;2582;p50">
              <a:extLst>
                <a:ext uri="{FF2B5EF4-FFF2-40B4-BE49-F238E27FC236}">
                  <a16:creationId xmlns:a16="http://schemas.microsoft.com/office/drawing/2014/main" id="{2DFA219A-0D18-F3AB-85C3-74AB68BFC9CA}"/>
                </a:ext>
              </a:extLst>
            </p:cNvPr>
            <p:cNvSpPr/>
            <p:nvPr/>
          </p:nvSpPr>
          <p:spPr>
            <a:xfrm>
              <a:off x="1324963" y="1605700"/>
              <a:ext cx="283025" cy="191050"/>
            </a:xfrm>
            <a:custGeom>
              <a:avLst/>
              <a:gdLst/>
              <a:ahLst/>
              <a:cxnLst/>
              <a:rect l="l" t="t" r="r" b="b"/>
              <a:pathLst>
                <a:path w="11321" h="7642" extrusionOk="0">
                  <a:moveTo>
                    <a:pt x="5651" y="0"/>
                  </a:moveTo>
                  <a:lnTo>
                    <a:pt x="39" y="1385"/>
                  </a:lnTo>
                  <a:cubicBezTo>
                    <a:pt x="1" y="1593"/>
                    <a:pt x="1" y="1783"/>
                    <a:pt x="1" y="1991"/>
                  </a:cubicBezTo>
                  <a:cubicBezTo>
                    <a:pt x="1" y="5101"/>
                    <a:pt x="2523" y="7642"/>
                    <a:pt x="5651" y="7642"/>
                  </a:cubicBezTo>
                  <a:cubicBezTo>
                    <a:pt x="8780" y="7642"/>
                    <a:pt x="11321" y="5101"/>
                    <a:pt x="11321" y="1991"/>
                  </a:cubicBezTo>
                  <a:cubicBezTo>
                    <a:pt x="11321" y="1783"/>
                    <a:pt x="11302" y="1593"/>
                    <a:pt x="11283" y="1385"/>
                  </a:cubicBezTo>
                  <a:lnTo>
                    <a:pt x="5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83;p50">
              <a:extLst>
                <a:ext uri="{FF2B5EF4-FFF2-40B4-BE49-F238E27FC236}">
                  <a16:creationId xmlns:a16="http://schemas.microsoft.com/office/drawing/2014/main" id="{C5C86B81-DDDB-B282-F2CA-66773DD931CF}"/>
                </a:ext>
              </a:extLst>
            </p:cNvPr>
            <p:cNvSpPr/>
            <p:nvPr/>
          </p:nvSpPr>
          <p:spPr>
            <a:xfrm>
              <a:off x="146623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3622" y="1"/>
                  </a:moveTo>
                  <a:cubicBezTo>
                    <a:pt x="2295" y="1"/>
                    <a:pt x="1024" y="456"/>
                    <a:pt x="0" y="1309"/>
                  </a:cubicBezTo>
                  <a:lnTo>
                    <a:pt x="1555" y="6599"/>
                  </a:lnTo>
                  <a:lnTo>
                    <a:pt x="5632" y="10942"/>
                  </a:lnTo>
                  <a:cubicBezTo>
                    <a:pt x="8192" y="9975"/>
                    <a:pt x="9671" y="7320"/>
                    <a:pt x="9178" y="4627"/>
                  </a:cubicBezTo>
                  <a:cubicBezTo>
                    <a:pt x="8685" y="1954"/>
                    <a:pt x="6353" y="1"/>
                    <a:pt x="3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84;p50">
              <a:extLst>
                <a:ext uri="{FF2B5EF4-FFF2-40B4-BE49-F238E27FC236}">
                  <a16:creationId xmlns:a16="http://schemas.microsoft.com/office/drawing/2014/main" id="{6975A503-A116-F19F-1B02-56FF62851AF7}"/>
                </a:ext>
              </a:extLst>
            </p:cNvPr>
            <p:cNvSpPr/>
            <p:nvPr/>
          </p:nvSpPr>
          <p:spPr>
            <a:xfrm>
              <a:off x="122448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6049" y="1"/>
                  </a:moveTo>
                  <a:cubicBezTo>
                    <a:pt x="3318" y="1"/>
                    <a:pt x="986" y="1954"/>
                    <a:pt x="493" y="4627"/>
                  </a:cubicBezTo>
                  <a:cubicBezTo>
                    <a:pt x="0" y="7320"/>
                    <a:pt x="1498" y="9975"/>
                    <a:pt x="4058" y="10942"/>
                  </a:cubicBezTo>
                  <a:lnTo>
                    <a:pt x="8059" y="6865"/>
                  </a:lnTo>
                  <a:lnTo>
                    <a:pt x="9670" y="1309"/>
                  </a:lnTo>
                  <a:cubicBezTo>
                    <a:pt x="8665" y="456"/>
                    <a:pt x="7376" y="1"/>
                    <a:pt x="6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85;p50">
              <a:extLst>
                <a:ext uri="{FF2B5EF4-FFF2-40B4-BE49-F238E27FC236}">
                  <a16:creationId xmlns:a16="http://schemas.microsoft.com/office/drawing/2014/main" id="{A19DF36D-912E-1A74-6D1D-7C42C55E8CD7}"/>
                </a:ext>
              </a:extLst>
            </p:cNvPr>
            <p:cNvSpPr/>
            <p:nvPr/>
          </p:nvSpPr>
          <p:spPr>
            <a:xfrm>
              <a:off x="1325913" y="1522750"/>
              <a:ext cx="140350" cy="126700"/>
            </a:xfrm>
            <a:custGeom>
              <a:avLst/>
              <a:gdLst/>
              <a:ahLst/>
              <a:cxnLst/>
              <a:rect l="l" t="t" r="r" b="b"/>
              <a:pathLst>
                <a:path w="5614" h="5068" extrusionOk="0">
                  <a:moveTo>
                    <a:pt x="3622" y="0"/>
                  </a:moveTo>
                  <a:cubicBezTo>
                    <a:pt x="1613" y="759"/>
                    <a:pt x="209" y="2579"/>
                    <a:pt x="1" y="4703"/>
                  </a:cubicBezTo>
                  <a:cubicBezTo>
                    <a:pt x="646" y="4948"/>
                    <a:pt x="1323" y="5068"/>
                    <a:pt x="1995" y="5068"/>
                  </a:cubicBezTo>
                  <a:cubicBezTo>
                    <a:pt x="3298" y="5068"/>
                    <a:pt x="4588" y="4617"/>
                    <a:pt x="5613" y="3755"/>
                  </a:cubicBezTo>
                  <a:lnTo>
                    <a:pt x="36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86;p50">
              <a:extLst>
                <a:ext uri="{FF2B5EF4-FFF2-40B4-BE49-F238E27FC236}">
                  <a16:creationId xmlns:a16="http://schemas.microsoft.com/office/drawing/2014/main" id="{9956F6EB-60C3-21FD-4362-85166C577ACB}"/>
                </a:ext>
              </a:extLst>
            </p:cNvPr>
            <p:cNvSpPr/>
            <p:nvPr/>
          </p:nvSpPr>
          <p:spPr>
            <a:xfrm>
              <a:off x="1466238" y="1522750"/>
              <a:ext cx="140800" cy="126700"/>
            </a:xfrm>
            <a:custGeom>
              <a:avLst/>
              <a:gdLst/>
              <a:ahLst/>
              <a:cxnLst/>
              <a:rect l="l" t="t" r="r" b="b"/>
              <a:pathLst>
                <a:path w="5632" h="5068" extrusionOk="0">
                  <a:moveTo>
                    <a:pt x="2010" y="0"/>
                  </a:moveTo>
                  <a:lnTo>
                    <a:pt x="0" y="3755"/>
                  </a:lnTo>
                  <a:cubicBezTo>
                    <a:pt x="1038" y="4617"/>
                    <a:pt x="2324" y="5068"/>
                    <a:pt x="3628" y="5068"/>
                  </a:cubicBezTo>
                  <a:cubicBezTo>
                    <a:pt x="4302" y="5068"/>
                    <a:pt x="4980" y="4948"/>
                    <a:pt x="5632" y="4703"/>
                  </a:cubicBezTo>
                  <a:cubicBezTo>
                    <a:pt x="5404" y="2579"/>
                    <a:pt x="4001" y="759"/>
                    <a:pt x="20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87;p50">
              <a:extLst>
                <a:ext uri="{FF2B5EF4-FFF2-40B4-BE49-F238E27FC236}">
                  <a16:creationId xmlns:a16="http://schemas.microsoft.com/office/drawing/2014/main" id="{6BDE9C32-3ABD-4310-4A7F-AEB16EFDAB2A}"/>
                </a:ext>
              </a:extLst>
            </p:cNvPr>
            <p:cNvSpPr/>
            <p:nvPr/>
          </p:nvSpPr>
          <p:spPr>
            <a:xfrm>
              <a:off x="1415513" y="1399500"/>
              <a:ext cx="101950" cy="123275"/>
            </a:xfrm>
            <a:custGeom>
              <a:avLst/>
              <a:gdLst/>
              <a:ahLst/>
              <a:cxnLst/>
              <a:rect l="l" t="t" r="r" b="b"/>
              <a:pathLst>
                <a:path w="4078" h="4931" extrusionOk="0">
                  <a:moveTo>
                    <a:pt x="2029" y="0"/>
                  </a:moveTo>
                  <a:cubicBezTo>
                    <a:pt x="740" y="1081"/>
                    <a:pt x="1" y="2674"/>
                    <a:pt x="1" y="4342"/>
                  </a:cubicBezTo>
                  <a:cubicBezTo>
                    <a:pt x="1" y="4551"/>
                    <a:pt x="1" y="4741"/>
                    <a:pt x="38" y="4930"/>
                  </a:cubicBezTo>
                  <a:lnTo>
                    <a:pt x="4039" y="4930"/>
                  </a:lnTo>
                  <a:cubicBezTo>
                    <a:pt x="4058" y="4741"/>
                    <a:pt x="4077" y="4551"/>
                    <a:pt x="4077" y="4342"/>
                  </a:cubicBezTo>
                  <a:cubicBezTo>
                    <a:pt x="4077" y="2674"/>
                    <a:pt x="3319" y="1081"/>
                    <a:pt x="2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88;p50">
              <a:extLst>
                <a:ext uri="{FF2B5EF4-FFF2-40B4-BE49-F238E27FC236}">
                  <a16:creationId xmlns:a16="http://schemas.microsoft.com/office/drawing/2014/main" id="{022EF047-87B8-61CA-D10C-092F598845DE}"/>
                </a:ext>
              </a:extLst>
            </p:cNvPr>
            <p:cNvSpPr/>
            <p:nvPr/>
          </p:nvSpPr>
          <p:spPr>
            <a:xfrm>
              <a:off x="1416463" y="1513850"/>
              <a:ext cx="100050" cy="102775"/>
            </a:xfrm>
            <a:custGeom>
              <a:avLst/>
              <a:gdLst/>
              <a:ahLst/>
              <a:cxnLst/>
              <a:rect l="l" t="t" r="r" b="b"/>
              <a:pathLst>
                <a:path w="4002" h="4111" extrusionOk="0">
                  <a:moveTo>
                    <a:pt x="2001" y="1"/>
                  </a:moveTo>
                  <a:cubicBezTo>
                    <a:pt x="1323" y="1"/>
                    <a:pt x="645" y="119"/>
                    <a:pt x="0" y="356"/>
                  </a:cubicBezTo>
                  <a:cubicBezTo>
                    <a:pt x="152" y="1835"/>
                    <a:pt x="873" y="3181"/>
                    <a:pt x="1991" y="4111"/>
                  </a:cubicBezTo>
                  <a:cubicBezTo>
                    <a:pt x="3129" y="3181"/>
                    <a:pt x="3850" y="1835"/>
                    <a:pt x="4001" y="356"/>
                  </a:cubicBezTo>
                  <a:cubicBezTo>
                    <a:pt x="3357" y="119"/>
                    <a:pt x="2679" y="1"/>
                    <a:pt x="2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589;p50">
              <a:extLst>
                <a:ext uri="{FF2B5EF4-FFF2-40B4-BE49-F238E27FC236}">
                  <a16:creationId xmlns:a16="http://schemas.microsoft.com/office/drawing/2014/main" id="{72682D6B-35F9-FF1D-1CCD-D06FE29A9BE5}"/>
                </a:ext>
              </a:extLst>
            </p:cNvPr>
            <p:cNvSpPr/>
            <p:nvPr/>
          </p:nvSpPr>
          <p:spPr>
            <a:xfrm>
              <a:off x="1378063" y="1711875"/>
              <a:ext cx="22300" cy="19075"/>
            </a:xfrm>
            <a:custGeom>
              <a:avLst/>
              <a:gdLst/>
              <a:ahLst/>
              <a:cxnLst/>
              <a:rect l="l" t="t" r="r" b="b"/>
              <a:pathLst>
                <a:path w="892" h="763" extrusionOk="0">
                  <a:moveTo>
                    <a:pt x="513" y="1"/>
                  </a:moveTo>
                  <a:cubicBezTo>
                    <a:pt x="171" y="1"/>
                    <a:pt x="1" y="399"/>
                    <a:pt x="247" y="646"/>
                  </a:cubicBezTo>
                  <a:cubicBezTo>
                    <a:pt x="321" y="726"/>
                    <a:pt x="416" y="762"/>
                    <a:pt x="510" y="762"/>
                  </a:cubicBezTo>
                  <a:cubicBezTo>
                    <a:pt x="703" y="762"/>
                    <a:pt x="892" y="610"/>
                    <a:pt x="892" y="380"/>
                  </a:cubicBezTo>
                  <a:cubicBezTo>
                    <a:pt x="892" y="171"/>
                    <a:pt x="721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590;p50">
              <a:extLst>
                <a:ext uri="{FF2B5EF4-FFF2-40B4-BE49-F238E27FC236}">
                  <a16:creationId xmlns:a16="http://schemas.microsoft.com/office/drawing/2014/main" id="{8C7AB1D2-A8C3-83AB-BCF3-E70DA8137BF5}"/>
                </a:ext>
              </a:extLst>
            </p:cNvPr>
            <p:cNvSpPr/>
            <p:nvPr/>
          </p:nvSpPr>
          <p:spPr>
            <a:xfrm>
              <a:off x="1404413" y="1732225"/>
              <a:ext cx="132900" cy="36225"/>
            </a:xfrm>
            <a:custGeom>
              <a:avLst/>
              <a:gdLst/>
              <a:ahLst/>
              <a:cxnLst/>
              <a:rect l="l" t="t" r="r" b="b"/>
              <a:pathLst>
                <a:path w="5316" h="1449" extrusionOk="0">
                  <a:moveTo>
                    <a:pt x="4762" y="0"/>
                  </a:moveTo>
                  <a:cubicBezTo>
                    <a:pt x="4691" y="0"/>
                    <a:pt x="4615" y="24"/>
                    <a:pt x="4540" y="78"/>
                  </a:cubicBezTo>
                  <a:cubicBezTo>
                    <a:pt x="3916" y="484"/>
                    <a:pt x="3195" y="690"/>
                    <a:pt x="2471" y="690"/>
                  </a:cubicBezTo>
                  <a:cubicBezTo>
                    <a:pt x="1875" y="690"/>
                    <a:pt x="1277" y="550"/>
                    <a:pt x="729" y="268"/>
                  </a:cubicBezTo>
                  <a:cubicBezTo>
                    <a:pt x="664" y="231"/>
                    <a:pt x="600" y="215"/>
                    <a:pt x="541" y="215"/>
                  </a:cubicBezTo>
                  <a:cubicBezTo>
                    <a:pt x="203" y="215"/>
                    <a:pt x="0" y="738"/>
                    <a:pt x="388" y="931"/>
                  </a:cubicBezTo>
                  <a:cubicBezTo>
                    <a:pt x="1043" y="1276"/>
                    <a:pt x="1760" y="1448"/>
                    <a:pt x="2478" y="1448"/>
                  </a:cubicBezTo>
                  <a:cubicBezTo>
                    <a:pt x="3340" y="1448"/>
                    <a:pt x="4202" y="1200"/>
                    <a:pt x="4957" y="704"/>
                  </a:cubicBezTo>
                  <a:cubicBezTo>
                    <a:pt x="5315" y="486"/>
                    <a:pt x="5086" y="0"/>
                    <a:pt x="47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591;p50">
              <a:extLst>
                <a:ext uri="{FF2B5EF4-FFF2-40B4-BE49-F238E27FC236}">
                  <a16:creationId xmlns:a16="http://schemas.microsoft.com/office/drawing/2014/main" id="{CFF07780-478D-0F82-AC6A-1617F43A08E5}"/>
                </a:ext>
              </a:extLst>
            </p:cNvPr>
            <p:cNvSpPr/>
            <p:nvPr/>
          </p:nvSpPr>
          <p:spPr>
            <a:xfrm>
              <a:off x="1586213" y="1404200"/>
              <a:ext cx="83050" cy="94550"/>
            </a:xfrm>
            <a:custGeom>
              <a:avLst/>
              <a:gdLst/>
              <a:ahLst/>
              <a:cxnLst/>
              <a:rect l="l" t="t" r="r" b="b"/>
              <a:pathLst>
                <a:path w="3322" h="3782" extrusionOk="0">
                  <a:moveTo>
                    <a:pt x="550" y="1"/>
                  </a:moveTo>
                  <a:cubicBezTo>
                    <a:pt x="193" y="1"/>
                    <a:pt x="1" y="541"/>
                    <a:pt x="397" y="722"/>
                  </a:cubicBezTo>
                  <a:cubicBezTo>
                    <a:pt x="1516" y="1234"/>
                    <a:pt x="2312" y="2258"/>
                    <a:pt x="2540" y="3472"/>
                  </a:cubicBezTo>
                  <a:cubicBezTo>
                    <a:pt x="2572" y="3686"/>
                    <a:pt x="2730" y="3782"/>
                    <a:pt x="2892" y="3782"/>
                  </a:cubicBezTo>
                  <a:cubicBezTo>
                    <a:pt x="3104" y="3782"/>
                    <a:pt x="3322" y="3618"/>
                    <a:pt x="3279" y="3339"/>
                  </a:cubicBezTo>
                  <a:cubicBezTo>
                    <a:pt x="3014" y="1879"/>
                    <a:pt x="2047" y="665"/>
                    <a:pt x="719" y="40"/>
                  </a:cubicBezTo>
                  <a:cubicBezTo>
                    <a:pt x="660" y="13"/>
                    <a:pt x="603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592;p50">
              <a:extLst>
                <a:ext uri="{FF2B5EF4-FFF2-40B4-BE49-F238E27FC236}">
                  <a16:creationId xmlns:a16="http://schemas.microsoft.com/office/drawing/2014/main" id="{2282C1EA-DF0C-22D0-DFD1-716A4DC56C00}"/>
                </a:ext>
              </a:extLst>
            </p:cNvPr>
            <p:cNvSpPr/>
            <p:nvPr/>
          </p:nvSpPr>
          <p:spPr>
            <a:xfrm>
              <a:off x="1200313" y="1357500"/>
              <a:ext cx="531400" cy="448750"/>
            </a:xfrm>
            <a:custGeom>
              <a:avLst/>
              <a:gdLst/>
              <a:ahLst/>
              <a:cxnLst/>
              <a:rect l="l" t="t" r="r" b="b"/>
              <a:pathLst>
                <a:path w="21256" h="17950" extrusionOk="0">
                  <a:moveTo>
                    <a:pt x="10637" y="2192"/>
                  </a:moveTo>
                  <a:cubicBezTo>
                    <a:pt x="11699" y="3178"/>
                    <a:pt x="12306" y="4562"/>
                    <a:pt x="12306" y="6022"/>
                  </a:cubicBezTo>
                  <a:lnTo>
                    <a:pt x="12306" y="6098"/>
                  </a:lnTo>
                  <a:cubicBezTo>
                    <a:pt x="11766" y="5947"/>
                    <a:pt x="11206" y="5871"/>
                    <a:pt x="10647" y="5871"/>
                  </a:cubicBezTo>
                  <a:cubicBezTo>
                    <a:pt x="10088" y="5871"/>
                    <a:pt x="9528" y="5947"/>
                    <a:pt x="8988" y="6098"/>
                  </a:cubicBezTo>
                  <a:lnTo>
                    <a:pt x="8988" y="6022"/>
                  </a:lnTo>
                  <a:cubicBezTo>
                    <a:pt x="8988" y="4562"/>
                    <a:pt x="9576" y="3178"/>
                    <a:pt x="10637" y="2192"/>
                  </a:cubicBezTo>
                  <a:close/>
                  <a:moveTo>
                    <a:pt x="10637" y="6634"/>
                  </a:moveTo>
                  <a:cubicBezTo>
                    <a:pt x="11173" y="6634"/>
                    <a:pt x="11709" y="6714"/>
                    <a:pt x="12230" y="6876"/>
                  </a:cubicBezTo>
                  <a:cubicBezTo>
                    <a:pt x="12041" y="8013"/>
                    <a:pt x="11491" y="9075"/>
                    <a:pt x="10637" y="9872"/>
                  </a:cubicBezTo>
                  <a:cubicBezTo>
                    <a:pt x="9784" y="9075"/>
                    <a:pt x="9234" y="8013"/>
                    <a:pt x="9045" y="6876"/>
                  </a:cubicBezTo>
                  <a:cubicBezTo>
                    <a:pt x="9566" y="6714"/>
                    <a:pt x="10102" y="6634"/>
                    <a:pt x="10637" y="6634"/>
                  </a:cubicBezTo>
                  <a:close/>
                  <a:moveTo>
                    <a:pt x="7101" y="750"/>
                  </a:moveTo>
                  <a:cubicBezTo>
                    <a:pt x="8152" y="750"/>
                    <a:pt x="9182" y="1090"/>
                    <a:pt x="10050" y="1699"/>
                  </a:cubicBezTo>
                  <a:cubicBezTo>
                    <a:pt x="8893" y="2818"/>
                    <a:pt x="8229" y="4392"/>
                    <a:pt x="8229" y="6022"/>
                  </a:cubicBezTo>
                  <a:lnTo>
                    <a:pt x="8229" y="6364"/>
                  </a:lnTo>
                  <a:cubicBezTo>
                    <a:pt x="6409" y="7160"/>
                    <a:pt x="5082" y="8810"/>
                    <a:pt x="4721" y="10782"/>
                  </a:cubicBezTo>
                  <a:cubicBezTo>
                    <a:pt x="2503" y="9701"/>
                    <a:pt x="1327" y="7236"/>
                    <a:pt x="1877" y="4847"/>
                  </a:cubicBezTo>
                  <a:cubicBezTo>
                    <a:pt x="2427" y="2439"/>
                    <a:pt x="4570" y="751"/>
                    <a:pt x="7016" y="751"/>
                  </a:cubicBezTo>
                  <a:cubicBezTo>
                    <a:pt x="7044" y="751"/>
                    <a:pt x="7073" y="750"/>
                    <a:pt x="7101" y="750"/>
                  </a:cubicBezTo>
                  <a:close/>
                  <a:moveTo>
                    <a:pt x="14172" y="750"/>
                  </a:moveTo>
                  <a:cubicBezTo>
                    <a:pt x="14201" y="750"/>
                    <a:pt x="14230" y="751"/>
                    <a:pt x="14259" y="751"/>
                  </a:cubicBezTo>
                  <a:cubicBezTo>
                    <a:pt x="16724" y="751"/>
                    <a:pt x="18848" y="2439"/>
                    <a:pt x="19398" y="4847"/>
                  </a:cubicBezTo>
                  <a:cubicBezTo>
                    <a:pt x="19948" y="7236"/>
                    <a:pt x="18772" y="9701"/>
                    <a:pt x="16572" y="10782"/>
                  </a:cubicBezTo>
                  <a:cubicBezTo>
                    <a:pt x="16193" y="8810"/>
                    <a:pt x="14885" y="7160"/>
                    <a:pt x="13046" y="6364"/>
                  </a:cubicBezTo>
                  <a:lnTo>
                    <a:pt x="13046" y="6022"/>
                  </a:lnTo>
                  <a:cubicBezTo>
                    <a:pt x="13046" y="4392"/>
                    <a:pt x="12382" y="2818"/>
                    <a:pt x="11225" y="1699"/>
                  </a:cubicBezTo>
                  <a:cubicBezTo>
                    <a:pt x="12093" y="1090"/>
                    <a:pt x="13104" y="750"/>
                    <a:pt x="14172" y="750"/>
                  </a:cubicBezTo>
                  <a:close/>
                  <a:moveTo>
                    <a:pt x="8343" y="7160"/>
                  </a:moveTo>
                  <a:cubicBezTo>
                    <a:pt x="8571" y="8374"/>
                    <a:pt x="9158" y="9492"/>
                    <a:pt x="10050" y="10346"/>
                  </a:cubicBezTo>
                  <a:cubicBezTo>
                    <a:pt x="9148" y="10980"/>
                    <a:pt x="8085" y="11309"/>
                    <a:pt x="7009" y="11309"/>
                  </a:cubicBezTo>
                  <a:cubicBezTo>
                    <a:pt x="6478" y="11309"/>
                    <a:pt x="5943" y="11229"/>
                    <a:pt x="5423" y="11066"/>
                  </a:cubicBezTo>
                  <a:cubicBezTo>
                    <a:pt x="5707" y="9360"/>
                    <a:pt x="6788" y="7919"/>
                    <a:pt x="8343" y="7160"/>
                  </a:cubicBezTo>
                  <a:close/>
                  <a:moveTo>
                    <a:pt x="12951" y="7160"/>
                  </a:moveTo>
                  <a:cubicBezTo>
                    <a:pt x="14487" y="7919"/>
                    <a:pt x="15567" y="9360"/>
                    <a:pt x="15852" y="11066"/>
                  </a:cubicBezTo>
                  <a:cubicBezTo>
                    <a:pt x="15332" y="11229"/>
                    <a:pt x="14797" y="11309"/>
                    <a:pt x="14266" y="11309"/>
                  </a:cubicBezTo>
                  <a:cubicBezTo>
                    <a:pt x="13189" y="11309"/>
                    <a:pt x="12127" y="10980"/>
                    <a:pt x="11225" y="10346"/>
                  </a:cubicBezTo>
                  <a:cubicBezTo>
                    <a:pt x="12116" y="9492"/>
                    <a:pt x="12723" y="8374"/>
                    <a:pt x="12951" y="7160"/>
                  </a:cubicBezTo>
                  <a:close/>
                  <a:moveTo>
                    <a:pt x="10637" y="10858"/>
                  </a:moveTo>
                  <a:cubicBezTo>
                    <a:pt x="11700" y="11641"/>
                    <a:pt x="12977" y="12053"/>
                    <a:pt x="14273" y="12053"/>
                  </a:cubicBezTo>
                  <a:cubicBezTo>
                    <a:pt x="14826" y="12053"/>
                    <a:pt x="15383" y="11978"/>
                    <a:pt x="15928" y="11825"/>
                  </a:cubicBezTo>
                  <a:lnTo>
                    <a:pt x="15928" y="11919"/>
                  </a:lnTo>
                  <a:cubicBezTo>
                    <a:pt x="15909" y="14821"/>
                    <a:pt x="13557" y="17191"/>
                    <a:pt x="10637" y="17191"/>
                  </a:cubicBezTo>
                  <a:cubicBezTo>
                    <a:pt x="7736" y="17191"/>
                    <a:pt x="5366" y="14821"/>
                    <a:pt x="5366" y="11919"/>
                  </a:cubicBezTo>
                  <a:lnTo>
                    <a:pt x="5366" y="11825"/>
                  </a:lnTo>
                  <a:cubicBezTo>
                    <a:pt x="5911" y="11978"/>
                    <a:pt x="6468" y="12053"/>
                    <a:pt x="7021" y="12053"/>
                  </a:cubicBezTo>
                  <a:cubicBezTo>
                    <a:pt x="8315" y="12053"/>
                    <a:pt x="9588" y="11641"/>
                    <a:pt x="10637" y="10858"/>
                  </a:cubicBezTo>
                  <a:close/>
                  <a:moveTo>
                    <a:pt x="7027" y="0"/>
                  </a:moveTo>
                  <a:cubicBezTo>
                    <a:pt x="4964" y="0"/>
                    <a:pt x="2941" y="1054"/>
                    <a:pt x="1820" y="2989"/>
                  </a:cubicBezTo>
                  <a:cubicBezTo>
                    <a:pt x="0" y="6117"/>
                    <a:pt x="1308" y="10118"/>
                    <a:pt x="4627" y="11559"/>
                  </a:cubicBezTo>
                  <a:lnTo>
                    <a:pt x="4627" y="11919"/>
                  </a:lnTo>
                  <a:cubicBezTo>
                    <a:pt x="4627" y="15238"/>
                    <a:pt x="7319" y="17949"/>
                    <a:pt x="10656" y="17949"/>
                  </a:cubicBezTo>
                  <a:cubicBezTo>
                    <a:pt x="13994" y="17949"/>
                    <a:pt x="16686" y="15238"/>
                    <a:pt x="16686" y="11919"/>
                  </a:cubicBezTo>
                  <a:lnTo>
                    <a:pt x="16686" y="11559"/>
                  </a:lnTo>
                  <a:cubicBezTo>
                    <a:pt x="19966" y="10099"/>
                    <a:pt x="21256" y="6117"/>
                    <a:pt x="19436" y="3008"/>
                  </a:cubicBezTo>
                  <a:cubicBezTo>
                    <a:pt x="18311" y="1077"/>
                    <a:pt x="16290" y="20"/>
                    <a:pt x="14225" y="20"/>
                  </a:cubicBezTo>
                  <a:cubicBezTo>
                    <a:pt x="12984" y="20"/>
                    <a:pt x="11727" y="402"/>
                    <a:pt x="10637" y="1206"/>
                  </a:cubicBezTo>
                  <a:cubicBezTo>
                    <a:pt x="9548" y="389"/>
                    <a:pt x="8280" y="0"/>
                    <a:pt x="7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593;p50">
              <a:extLst>
                <a:ext uri="{FF2B5EF4-FFF2-40B4-BE49-F238E27FC236}">
                  <a16:creationId xmlns:a16="http://schemas.microsoft.com/office/drawing/2014/main" id="{B61EFCF5-FB86-810D-A054-A7155D0A6EC0}"/>
                </a:ext>
              </a:extLst>
            </p:cNvPr>
            <p:cNvSpPr/>
            <p:nvPr/>
          </p:nvSpPr>
          <p:spPr>
            <a:xfrm>
              <a:off x="1263438" y="1404200"/>
              <a:ext cx="83300" cy="94550"/>
            </a:xfrm>
            <a:custGeom>
              <a:avLst/>
              <a:gdLst/>
              <a:ahLst/>
              <a:cxnLst/>
              <a:rect l="l" t="t" r="r" b="b"/>
              <a:pathLst>
                <a:path w="3332" h="3782" extrusionOk="0">
                  <a:moveTo>
                    <a:pt x="2783" y="1"/>
                  </a:moveTo>
                  <a:cubicBezTo>
                    <a:pt x="2730" y="1"/>
                    <a:pt x="2673" y="13"/>
                    <a:pt x="2614" y="40"/>
                  </a:cubicBezTo>
                  <a:cubicBezTo>
                    <a:pt x="1267" y="665"/>
                    <a:pt x="319" y="1879"/>
                    <a:pt x="54" y="3339"/>
                  </a:cubicBezTo>
                  <a:cubicBezTo>
                    <a:pt x="0" y="3618"/>
                    <a:pt x="214" y="3782"/>
                    <a:pt x="427" y="3782"/>
                  </a:cubicBezTo>
                  <a:cubicBezTo>
                    <a:pt x="590" y="3782"/>
                    <a:pt x="752" y="3686"/>
                    <a:pt x="793" y="3472"/>
                  </a:cubicBezTo>
                  <a:cubicBezTo>
                    <a:pt x="1021" y="2258"/>
                    <a:pt x="1798" y="1234"/>
                    <a:pt x="2917" y="722"/>
                  </a:cubicBezTo>
                  <a:lnTo>
                    <a:pt x="2936" y="722"/>
                  </a:lnTo>
                  <a:cubicBezTo>
                    <a:pt x="3332" y="541"/>
                    <a:pt x="3139" y="1"/>
                    <a:pt x="27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494;p29">
            <a:extLst>
              <a:ext uri="{FF2B5EF4-FFF2-40B4-BE49-F238E27FC236}">
                <a16:creationId xmlns:a16="http://schemas.microsoft.com/office/drawing/2014/main" id="{3414F5A0-4ACE-E6FE-8F40-6992EBE72A8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C000"/>
                </a:solidFill>
              </a:rPr>
              <a:t>Xác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định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cấu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trúc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dữ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liệu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</a:p>
        </p:txBody>
      </p:sp>
      <p:sp>
        <p:nvSpPr>
          <p:cNvPr id="2" name="Google Shape;542;p31">
            <a:extLst>
              <a:ext uri="{FF2B5EF4-FFF2-40B4-BE49-F238E27FC236}">
                <a16:creationId xmlns:a16="http://schemas.microsoft.com/office/drawing/2014/main" id="{69FBF653-A866-4FC8-1C82-562263CD11F1}"/>
              </a:ext>
            </a:extLst>
          </p:cNvPr>
          <p:cNvSpPr txBox="1">
            <a:spLocks/>
          </p:cNvSpPr>
          <p:nvPr/>
        </p:nvSpPr>
        <p:spPr>
          <a:xfrm>
            <a:off x="7280684" y="4649406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n-US" sz="1400" dirty="0">
                <a:solidFill>
                  <a:srgbClr val="00B0F0"/>
                </a:solidFill>
              </a:rPr>
              <a:t>03</a:t>
            </a:r>
            <a:r>
              <a:rPr lang="en-US" sz="1400" dirty="0">
                <a:solidFill>
                  <a:schemeClr val="accent3"/>
                </a:solidFill>
              </a:rPr>
              <a:t>-&gt;</a:t>
            </a:r>
            <a:r>
              <a:rPr lang="en-US" sz="1400" dirty="0" err="1">
                <a:solidFill>
                  <a:srgbClr val="00B0F0"/>
                </a:solidFill>
              </a:rPr>
              <a:t>Cài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đặt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các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thuật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toán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66AE1F-A452-B559-F5B1-49062C11A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25" y="5643353"/>
            <a:ext cx="4689822" cy="3076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FACF3-B8BE-CD95-C9B2-DFB1D6F9F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74" y="5643353"/>
            <a:ext cx="4572000" cy="4351825"/>
          </a:xfrm>
          <a:prstGeom prst="rect">
            <a:avLst/>
          </a:prstGeom>
        </p:spPr>
      </p:pic>
      <p:grpSp>
        <p:nvGrpSpPr>
          <p:cNvPr id="5" name="Google Shape;3757;p91">
            <a:extLst>
              <a:ext uri="{FF2B5EF4-FFF2-40B4-BE49-F238E27FC236}">
                <a16:creationId xmlns:a16="http://schemas.microsoft.com/office/drawing/2014/main" id="{187AAF8B-B2AD-356B-8842-EC78F6B1FC4B}"/>
              </a:ext>
            </a:extLst>
          </p:cNvPr>
          <p:cNvGrpSpPr/>
          <p:nvPr/>
        </p:nvGrpSpPr>
        <p:grpSpPr>
          <a:xfrm>
            <a:off x="1695723" y="1404362"/>
            <a:ext cx="324000" cy="324000"/>
            <a:chOff x="6524553" y="1333475"/>
            <a:chExt cx="406343" cy="405687"/>
          </a:xfrm>
        </p:grpSpPr>
        <p:sp>
          <p:nvSpPr>
            <p:cNvPr id="8" name="Google Shape;3758;p91">
              <a:extLst>
                <a:ext uri="{FF2B5EF4-FFF2-40B4-BE49-F238E27FC236}">
                  <a16:creationId xmlns:a16="http://schemas.microsoft.com/office/drawing/2014/main" id="{99C43B64-6E86-AAC2-C67D-47F49BB48EA0}"/>
                </a:ext>
              </a:extLst>
            </p:cNvPr>
            <p:cNvSpPr/>
            <p:nvPr/>
          </p:nvSpPr>
          <p:spPr>
            <a:xfrm>
              <a:off x="6596142" y="1333475"/>
              <a:ext cx="22567" cy="57691"/>
            </a:xfrm>
            <a:custGeom>
              <a:avLst/>
              <a:gdLst/>
              <a:ahLst/>
              <a:cxnLst/>
              <a:rect l="l" t="t" r="r" b="b"/>
              <a:pathLst>
                <a:path w="789" h="2017" extrusionOk="0">
                  <a:moveTo>
                    <a:pt x="0" y="0"/>
                  </a:moveTo>
                  <a:lnTo>
                    <a:pt x="0" y="2017"/>
                  </a:lnTo>
                  <a:lnTo>
                    <a:pt x="788" y="2017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59;p91">
              <a:extLst>
                <a:ext uri="{FF2B5EF4-FFF2-40B4-BE49-F238E27FC236}">
                  <a16:creationId xmlns:a16="http://schemas.microsoft.com/office/drawing/2014/main" id="{DFFABF04-C465-366C-1E0B-D3B3C05E436C}"/>
                </a:ext>
              </a:extLst>
            </p:cNvPr>
            <p:cNvSpPr/>
            <p:nvPr/>
          </p:nvSpPr>
          <p:spPr>
            <a:xfrm>
              <a:off x="6643192" y="1333475"/>
              <a:ext cx="25227" cy="57691"/>
            </a:xfrm>
            <a:custGeom>
              <a:avLst/>
              <a:gdLst/>
              <a:ahLst/>
              <a:cxnLst/>
              <a:rect l="l" t="t" r="r" b="b"/>
              <a:pathLst>
                <a:path w="882" h="2017" extrusionOk="0">
                  <a:moveTo>
                    <a:pt x="1" y="0"/>
                  </a:moveTo>
                  <a:lnTo>
                    <a:pt x="1" y="2017"/>
                  </a:lnTo>
                  <a:lnTo>
                    <a:pt x="881" y="2017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60;p91">
              <a:extLst>
                <a:ext uri="{FF2B5EF4-FFF2-40B4-BE49-F238E27FC236}">
                  <a16:creationId xmlns:a16="http://schemas.microsoft.com/office/drawing/2014/main" id="{4ACA8A62-A750-6B26-3D6A-DDA3048488FD}"/>
                </a:ext>
              </a:extLst>
            </p:cNvPr>
            <p:cNvSpPr/>
            <p:nvPr/>
          </p:nvSpPr>
          <p:spPr>
            <a:xfrm>
              <a:off x="6690241" y="1333475"/>
              <a:ext cx="25227" cy="57691"/>
            </a:xfrm>
            <a:custGeom>
              <a:avLst/>
              <a:gdLst/>
              <a:ahLst/>
              <a:cxnLst/>
              <a:rect l="l" t="t" r="r" b="b"/>
              <a:pathLst>
                <a:path w="882" h="2017" extrusionOk="0">
                  <a:moveTo>
                    <a:pt x="1" y="0"/>
                  </a:moveTo>
                  <a:lnTo>
                    <a:pt x="1" y="2017"/>
                  </a:lnTo>
                  <a:lnTo>
                    <a:pt x="882" y="201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61;p91">
              <a:extLst>
                <a:ext uri="{FF2B5EF4-FFF2-40B4-BE49-F238E27FC236}">
                  <a16:creationId xmlns:a16="http://schemas.microsoft.com/office/drawing/2014/main" id="{D30A87E3-5608-74CC-2B98-3F7705EEDACA}"/>
                </a:ext>
              </a:extLst>
            </p:cNvPr>
            <p:cNvSpPr/>
            <p:nvPr/>
          </p:nvSpPr>
          <p:spPr>
            <a:xfrm>
              <a:off x="6739979" y="1333475"/>
              <a:ext cx="21881" cy="57691"/>
            </a:xfrm>
            <a:custGeom>
              <a:avLst/>
              <a:gdLst/>
              <a:ahLst/>
              <a:cxnLst/>
              <a:rect l="l" t="t" r="r" b="b"/>
              <a:pathLst>
                <a:path w="765" h="2017" extrusionOk="0">
                  <a:moveTo>
                    <a:pt x="0" y="0"/>
                  </a:moveTo>
                  <a:lnTo>
                    <a:pt x="0" y="2017"/>
                  </a:lnTo>
                  <a:lnTo>
                    <a:pt x="765" y="201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62;p91">
              <a:extLst>
                <a:ext uri="{FF2B5EF4-FFF2-40B4-BE49-F238E27FC236}">
                  <a16:creationId xmlns:a16="http://schemas.microsoft.com/office/drawing/2014/main" id="{3F683468-176A-9204-5C5B-5B16138B8BAB}"/>
                </a:ext>
              </a:extLst>
            </p:cNvPr>
            <p:cNvSpPr/>
            <p:nvPr/>
          </p:nvSpPr>
          <p:spPr>
            <a:xfrm>
              <a:off x="6787028" y="1333475"/>
              <a:ext cx="24570" cy="57691"/>
            </a:xfrm>
            <a:custGeom>
              <a:avLst/>
              <a:gdLst/>
              <a:ahLst/>
              <a:cxnLst/>
              <a:rect l="l" t="t" r="r" b="b"/>
              <a:pathLst>
                <a:path w="859" h="2017" extrusionOk="0">
                  <a:moveTo>
                    <a:pt x="1" y="0"/>
                  </a:moveTo>
                  <a:lnTo>
                    <a:pt x="1" y="2017"/>
                  </a:lnTo>
                  <a:lnTo>
                    <a:pt x="858" y="201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63;p91">
              <a:extLst>
                <a:ext uri="{FF2B5EF4-FFF2-40B4-BE49-F238E27FC236}">
                  <a16:creationId xmlns:a16="http://schemas.microsoft.com/office/drawing/2014/main" id="{B5C988DD-52BC-5F03-4AFF-55088C3F4A65}"/>
                </a:ext>
              </a:extLst>
            </p:cNvPr>
            <p:cNvSpPr/>
            <p:nvPr/>
          </p:nvSpPr>
          <p:spPr>
            <a:xfrm>
              <a:off x="6834077" y="1333475"/>
              <a:ext cx="24570" cy="57691"/>
            </a:xfrm>
            <a:custGeom>
              <a:avLst/>
              <a:gdLst/>
              <a:ahLst/>
              <a:cxnLst/>
              <a:rect l="l" t="t" r="r" b="b"/>
              <a:pathLst>
                <a:path w="859" h="2017" extrusionOk="0">
                  <a:moveTo>
                    <a:pt x="1" y="0"/>
                  </a:moveTo>
                  <a:lnTo>
                    <a:pt x="1" y="2017"/>
                  </a:lnTo>
                  <a:lnTo>
                    <a:pt x="858" y="201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64;p91">
              <a:extLst>
                <a:ext uri="{FF2B5EF4-FFF2-40B4-BE49-F238E27FC236}">
                  <a16:creationId xmlns:a16="http://schemas.microsoft.com/office/drawing/2014/main" id="{A5C76BE2-4F22-21B2-1E87-618E1F11C152}"/>
                </a:ext>
              </a:extLst>
            </p:cNvPr>
            <p:cNvSpPr/>
            <p:nvPr/>
          </p:nvSpPr>
          <p:spPr>
            <a:xfrm>
              <a:off x="6596142" y="1678811"/>
              <a:ext cx="22567" cy="60351"/>
            </a:xfrm>
            <a:custGeom>
              <a:avLst/>
              <a:gdLst/>
              <a:ahLst/>
              <a:cxnLst/>
              <a:rect l="l" t="t" r="r" b="b"/>
              <a:pathLst>
                <a:path w="789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788" y="2109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65;p91">
              <a:extLst>
                <a:ext uri="{FF2B5EF4-FFF2-40B4-BE49-F238E27FC236}">
                  <a16:creationId xmlns:a16="http://schemas.microsoft.com/office/drawing/2014/main" id="{5A730EA6-C5EE-75ED-49EB-B6E516423065}"/>
                </a:ext>
              </a:extLst>
            </p:cNvPr>
            <p:cNvSpPr/>
            <p:nvPr/>
          </p:nvSpPr>
          <p:spPr>
            <a:xfrm>
              <a:off x="6643192" y="1678811"/>
              <a:ext cx="25227" cy="60351"/>
            </a:xfrm>
            <a:custGeom>
              <a:avLst/>
              <a:gdLst/>
              <a:ahLst/>
              <a:cxnLst/>
              <a:rect l="l" t="t" r="r" b="b"/>
              <a:pathLst>
                <a:path w="882" h="2110" extrusionOk="0">
                  <a:moveTo>
                    <a:pt x="1" y="0"/>
                  </a:moveTo>
                  <a:lnTo>
                    <a:pt x="1" y="2109"/>
                  </a:lnTo>
                  <a:lnTo>
                    <a:pt x="881" y="2109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66;p91">
              <a:extLst>
                <a:ext uri="{FF2B5EF4-FFF2-40B4-BE49-F238E27FC236}">
                  <a16:creationId xmlns:a16="http://schemas.microsoft.com/office/drawing/2014/main" id="{E3999A78-2D30-D453-6A35-2F39D91113BA}"/>
                </a:ext>
              </a:extLst>
            </p:cNvPr>
            <p:cNvSpPr/>
            <p:nvPr/>
          </p:nvSpPr>
          <p:spPr>
            <a:xfrm>
              <a:off x="6690241" y="1678811"/>
              <a:ext cx="25227" cy="60351"/>
            </a:xfrm>
            <a:custGeom>
              <a:avLst/>
              <a:gdLst/>
              <a:ahLst/>
              <a:cxnLst/>
              <a:rect l="l" t="t" r="r" b="b"/>
              <a:pathLst>
                <a:path w="882" h="2110" extrusionOk="0">
                  <a:moveTo>
                    <a:pt x="1" y="0"/>
                  </a:moveTo>
                  <a:lnTo>
                    <a:pt x="1" y="2109"/>
                  </a:lnTo>
                  <a:lnTo>
                    <a:pt x="882" y="2109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67;p91">
              <a:extLst>
                <a:ext uri="{FF2B5EF4-FFF2-40B4-BE49-F238E27FC236}">
                  <a16:creationId xmlns:a16="http://schemas.microsoft.com/office/drawing/2014/main" id="{4E87A4E8-4313-EDDE-C344-E870F37D43F4}"/>
                </a:ext>
              </a:extLst>
            </p:cNvPr>
            <p:cNvSpPr/>
            <p:nvPr/>
          </p:nvSpPr>
          <p:spPr>
            <a:xfrm>
              <a:off x="6739979" y="1678811"/>
              <a:ext cx="21881" cy="60351"/>
            </a:xfrm>
            <a:custGeom>
              <a:avLst/>
              <a:gdLst/>
              <a:ahLst/>
              <a:cxnLst/>
              <a:rect l="l" t="t" r="r" b="b"/>
              <a:pathLst>
                <a:path w="765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765" y="210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68;p91">
              <a:extLst>
                <a:ext uri="{FF2B5EF4-FFF2-40B4-BE49-F238E27FC236}">
                  <a16:creationId xmlns:a16="http://schemas.microsoft.com/office/drawing/2014/main" id="{C6A07CC1-8D59-BDE3-E1E7-2EFFDE499AA7}"/>
                </a:ext>
              </a:extLst>
            </p:cNvPr>
            <p:cNvSpPr/>
            <p:nvPr/>
          </p:nvSpPr>
          <p:spPr>
            <a:xfrm>
              <a:off x="6787028" y="1678811"/>
              <a:ext cx="24570" cy="60351"/>
            </a:xfrm>
            <a:custGeom>
              <a:avLst/>
              <a:gdLst/>
              <a:ahLst/>
              <a:cxnLst/>
              <a:rect l="l" t="t" r="r" b="b"/>
              <a:pathLst>
                <a:path w="859" h="2110" extrusionOk="0">
                  <a:moveTo>
                    <a:pt x="1" y="0"/>
                  </a:moveTo>
                  <a:lnTo>
                    <a:pt x="1" y="2109"/>
                  </a:lnTo>
                  <a:lnTo>
                    <a:pt x="858" y="2109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69;p91">
              <a:extLst>
                <a:ext uri="{FF2B5EF4-FFF2-40B4-BE49-F238E27FC236}">
                  <a16:creationId xmlns:a16="http://schemas.microsoft.com/office/drawing/2014/main" id="{A73F55DA-7C9D-4531-CB0B-B5E177BBA044}"/>
                </a:ext>
              </a:extLst>
            </p:cNvPr>
            <p:cNvSpPr/>
            <p:nvPr/>
          </p:nvSpPr>
          <p:spPr>
            <a:xfrm>
              <a:off x="6834077" y="1678811"/>
              <a:ext cx="24570" cy="60351"/>
            </a:xfrm>
            <a:custGeom>
              <a:avLst/>
              <a:gdLst/>
              <a:ahLst/>
              <a:cxnLst/>
              <a:rect l="l" t="t" r="r" b="b"/>
              <a:pathLst>
                <a:path w="859" h="2110" extrusionOk="0">
                  <a:moveTo>
                    <a:pt x="1" y="0"/>
                  </a:moveTo>
                  <a:lnTo>
                    <a:pt x="1" y="2109"/>
                  </a:lnTo>
                  <a:lnTo>
                    <a:pt x="858" y="2109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70;p91">
              <a:extLst>
                <a:ext uri="{FF2B5EF4-FFF2-40B4-BE49-F238E27FC236}">
                  <a16:creationId xmlns:a16="http://schemas.microsoft.com/office/drawing/2014/main" id="{9342FA85-BE47-E0C4-BB7C-6283C9397E6F}"/>
                </a:ext>
              </a:extLst>
            </p:cNvPr>
            <p:cNvSpPr/>
            <p:nvPr/>
          </p:nvSpPr>
          <p:spPr>
            <a:xfrm>
              <a:off x="6869886" y="1405065"/>
              <a:ext cx="61009" cy="22567"/>
            </a:xfrm>
            <a:custGeom>
              <a:avLst/>
              <a:gdLst/>
              <a:ahLst/>
              <a:cxnLst/>
              <a:rect l="l" t="t" r="r" b="b"/>
              <a:pathLst>
                <a:path w="2133" h="789" extrusionOk="0">
                  <a:moveTo>
                    <a:pt x="0" y="0"/>
                  </a:moveTo>
                  <a:lnTo>
                    <a:pt x="0" y="788"/>
                  </a:lnTo>
                  <a:lnTo>
                    <a:pt x="2133" y="78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71;p91">
              <a:extLst>
                <a:ext uri="{FF2B5EF4-FFF2-40B4-BE49-F238E27FC236}">
                  <a16:creationId xmlns:a16="http://schemas.microsoft.com/office/drawing/2014/main" id="{45D76514-3997-63FD-2599-8AEB7DE9EF54}"/>
                </a:ext>
              </a:extLst>
            </p:cNvPr>
            <p:cNvSpPr/>
            <p:nvPr/>
          </p:nvSpPr>
          <p:spPr>
            <a:xfrm>
              <a:off x="6869886" y="1452115"/>
              <a:ext cx="61009" cy="25227"/>
            </a:xfrm>
            <a:custGeom>
              <a:avLst/>
              <a:gdLst/>
              <a:ahLst/>
              <a:cxnLst/>
              <a:rect l="l" t="t" r="r" b="b"/>
              <a:pathLst>
                <a:path w="2133" h="882" extrusionOk="0">
                  <a:moveTo>
                    <a:pt x="0" y="1"/>
                  </a:moveTo>
                  <a:lnTo>
                    <a:pt x="0" y="881"/>
                  </a:lnTo>
                  <a:lnTo>
                    <a:pt x="2133" y="881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72;p91">
              <a:extLst>
                <a:ext uri="{FF2B5EF4-FFF2-40B4-BE49-F238E27FC236}">
                  <a16:creationId xmlns:a16="http://schemas.microsoft.com/office/drawing/2014/main" id="{DBC345EE-95D9-E0C4-DE68-4EDB7227EFF6}"/>
                </a:ext>
              </a:extLst>
            </p:cNvPr>
            <p:cNvSpPr/>
            <p:nvPr/>
          </p:nvSpPr>
          <p:spPr>
            <a:xfrm>
              <a:off x="6869886" y="1499193"/>
              <a:ext cx="61009" cy="24541"/>
            </a:xfrm>
            <a:custGeom>
              <a:avLst/>
              <a:gdLst/>
              <a:ahLst/>
              <a:cxnLst/>
              <a:rect l="l" t="t" r="r" b="b"/>
              <a:pathLst>
                <a:path w="2133" h="858" extrusionOk="0">
                  <a:moveTo>
                    <a:pt x="0" y="0"/>
                  </a:moveTo>
                  <a:lnTo>
                    <a:pt x="0" y="858"/>
                  </a:lnTo>
                  <a:lnTo>
                    <a:pt x="2133" y="85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73;p91">
              <a:extLst>
                <a:ext uri="{FF2B5EF4-FFF2-40B4-BE49-F238E27FC236}">
                  <a16:creationId xmlns:a16="http://schemas.microsoft.com/office/drawing/2014/main" id="{6199F4F8-5FA1-5ADB-5D44-CFBD31396E7B}"/>
                </a:ext>
              </a:extLst>
            </p:cNvPr>
            <p:cNvSpPr/>
            <p:nvPr/>
          </p:nvSpPr>
          <p:spPr>
            <a:xfrm>
              <a:off x="6869886" y="1548902"/>
              <a:ext cx="61009" cy="21881"/>
            </a:xfrm>
            <a:custGeom>
              <a:avLst/>
              <a:gdLst/>
              <a:ahLst/>
              <a:cxnLst/>
              <a:rect l="l" t="t" r="r" b="b"/>
              <a:pathLst>
                <a:path w="2133" h="765" extrusionOk="0">
                  <a:moveTo>
                    <a:pt x="0" y="0"/>
                  </a:moveTo>
                  <a:lnTo>
                    <a:pt x="0" y="765"/>
                  </a:lnTo>
                  <a:lnTo>
                    <a:pt x="2133" y="76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74;p91">
              <a:extLst>
                <a:ext uri="{FF2B5EF4-FFF2-40B4-BE49-F238E27FC236}">
                  <a16:creationId xmlns:a16="http://schemas.microsoft.com/office/drawing/2014/main" id="{AFEF57EB-E6EC-F6AC-924C-356D639B7978}"/>
                </a:ext>
              </a:extLst>
            </p:cNvPr>
            <p:cNvSpPr/>
            <p:nvPr/>
          </p:nvSpPr>
          <p:spPr>
            <a:xfrm>
              <a:off x="6869886" y="1595952"/>
              <a:ext cx="61009" cy="21910"/>
            </a:xfrm>
            <a:custGeom>
              <a:avLst/>
              <a:gdLst/>
              <a:ahLst/>
              <a:cxnLst/>
              <a:rect l="l" t="t" r="r" b="b"/>
              <a:pathLst>
                <a:path w="2133" h="766" extrusionOk="0">
                  <a:moveTo>
                    <a:pt x="0" y="1"/>
                  </a:moveTo>
                  <a:lnTo>
                    <a:pt x="0" y="765"/>
                  </a:lnTo>
                  <a:lnTo>
                    <a:pt x="2133" y="765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75;p91">
              <a:extLst>
                <a:ext uri="{FF2B5EF4-FFF2-40B4-BE49-F238E27FC236}">
                  <a16:creationId xmlns:a16="http://schemas.microsoft.com/office/drawing/2014/main" id="{3164F6E3-514C-441B-956B-5A1DC771EE84}"/>
                </a:ext>
              </a:extLst>
            </p:cNvPr>
            <p:cNvSpPr/>
            <p:nvPr/>
          </p:nvSpPr>
          <p:spPr>
            <a:xfrm>
              <a:off x="6869886" y="1643030"/>
              <a:ext cx="61009" cy="24541"/>
            </a:xfrm>
            <a:custGeom>
              <a:avLst/>
              <a:gdLst/>
              <a:ahLst/>
              <a:cxnLst/>
              <a:rect l="l" t="t" r="r" b="b"/>
              <a:pathLst>
                <a:path w="2133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133" y="857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76;p91">
              <a:extLst>
                <a:ext uri="{FF2B5EF4-FFF2-40B4-BE49-F238E27FC236}">
                  <a16:creationId xmlns:a16="http://schemas.microsoft.com/office/drawing/2014/main" id="{6BEB532B-2E10-E5F5-A377-9853915D12A5}"/>
                </a:ext>
              </a:extLst>
            </p:cNvPr>
            <p:cNvSpPr/>
            <p:nvPr/>
          </p:nvSpPr>
          <p:spPr>
            <a:xfrm>
              <a:off x="6524553" y="1405065"/>
              <a:ext cx="58349" cy="22567"/>
            </a:xfrm>
            <a:custGeom>
              <a:avLst/>
              <a:gdLst/>
              <a:ahLst/>
              <a:cxnLst/>
              <a:rect l="l" t="t" r="r" b="b"/>
              <a:pathLst>
                <a:path w="2040" h="789" extrusionOk="0">
                  <a:moveTo>
                    <a:pt x="0" y="0"/>
                  </a:moveTo>
                  <a:lnTo>
                    <a:pt x="0" y="788"/>
                  </a:lnTo>
                  <a:lnTo>
                    <a:pt x="2040" y="78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77;p91">
              <a:extLst>
                <a:ext uri="{FF2B5EF4-FFF2-40B4-BE49-F238E27FC236}">
                  <a16:creationId xmlns:a16="http://schemas.microsoft.com/office/drawing/2014/main" id="{49192B98-AFDD-E539-D90B-5777AA21A384}"/>
                </a:ext>
              </a:extLst>
            </p:cNvPr>
            <p:cNvSpPr/>
            <p:nvPr/>
          </p:nvSpPr>
          <p:spPr>
            <a:xfrm>
              <a:off x="6524553" y="1452115"/>
              <a:ext cx="58349" cy="25227"/>
            </a:xfrm>
            <a:custGeom>
              <a:avLst/>
              <a:gdLst/>
              <a:ahLst/>
              <a:cxnLst/>
              <a:rect l="l" t="t" r="r" b="b"/>
              <a:pathLst>
                <a:path w="2040" h="882" extrusionOk="0">
                  <a:moveTo>
                    <a:pt x="0" y="1"/>
                  </a:moveTo>
                  <a:lnTo>
                    <a:pt x="0" y="881"/>
                  </a:lnTo>
                  <a:lnTo>
                    <a:pt x="2040" y="881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78;p91">
              <a:extLst>
                <a:ext uri="{FF2B5EF4-FFF2-40B4-BE49-F238E27FC236}">
                  <a16:creationId xmlns:a16="http://schemas.microsoft.com/office/drawing/2014/main" id="{1963F3B8-2AC4-F2F2-4B92-0A3CC161904E}"/>
                </a:ext>
              </a:extLst>
            </p:cNvPr>
            <p:cNvSpPr/>
            <p:nvPr/>
          </p:nvSpPr>
          <p:spPr>
            <a:xfrm>
              <a:off x="6524553" y="1499193"/>
              <a:ext cx="58349" cy="24541"/>
            </a:xfrm>
            <a:custGeom>
              <a:avLst/>
              <a:gdLst/>
              <a:ahLst/>
              <a:cxnLst/>
              <a:rect l="l" t="t" r="r" b="b"/>
              <a:pathLst>
                <a:path w="2040" h="858" extrusionOk="0">
                  <a:moveTo>
                    <a:pt x="0" y="0"/>
                  </a:moveTo>
                  <a:lnTo>
                    <a:pt x="0" y="858"/>
                  </a:lnTo>
                  <a:lnTo>
                    <a:pt x="2040" y="858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79;p91">
              <a:extLst>
                <a:ext uri="{FF2B5EF4-FFF2-40B4-BE49-F238E27FC236}">
                  <a16:creationId xmlns:a16="http://schemas.microsoft.com/office/drawing/2014/main" id="{DDE0B188-8012-57CD-1EAB-AB460ED96056}"/>
                </a:ext>
              </a:extLst>
            </p:cNvPr>
            <p:cNvSpPr/>
            <p:nvPr/>
          </p:nvSpPr>
          <p:spPr>
            <a:xfrm>
              <a:off x="6524553" y="1548902"/>
              <a:ext cx="58349" cy="21881"/>
            </a:xfrm>
            <a:custGeom>
              <a:avLst/>
              <a:gdLst/>
              <a:ahLst/>
              <a:cxnLst/>
              <a:rect l="l" t="t" r="r" b="b"/>
              <a:pathLst>
                <a:path w="2040" h="765" extrusionOk="0">
                  <a:moveTo>
                    <a:pt x="0" y="0"/>
                  </a:moveTo>
                  <a:lnTo>
                    <a:pt x="0" y="765"/>
                  </a:lnTo>
                  <a:lnTo>
                    <a:pt x="2040" y="765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80;p91">
              <a:extLst>
                <a:ext uri="{FF2B5EF4-FFF2-40B4-BE49-F238E27FC236}">
                  <a16:creationId xmlns:a16="http://schemas.microsoft.com/office/drawing/2014/main" id="{9049862C-1276-3A18-187E-AE8D7227C127}"/>
                </a:ext>
              </a:extLst>
            </p:cNvPr>
            <p:cNvSpPr/>
            <p:nvPr/>
          </p:nvSpPr>
          <p:spPr>
            <a:xfrm>
              <a:off x="6524553" y="1595952"/>
              <a:ext cx="58349" cy="21910"/>
            </a:xfrm>
            <a:custGeom>
              <a:avLst/>
              <a:gdLst/>
              <a:ahLst/>
              <a:cxnLst/>
              <a:rect l="l" t="t" r="r" b="b"/>
              <a:pathLst>
                <a:path w="2040" h="766" extrusionOk="0">
                  <a:moveTo>
                    <a:pt x="0" y="1"/>
                  </a:moveTo>
                  <a:lnTo>
                    <a:pt x="0" y="765"/>
                  </a:lnTo>
                  <a:lnTo>
                    <a:pt x="2040" y="765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81;p91">
              <a:extLst>
                <a:ext uri="{FF2B5EF4-FFF2-40B4-BE49-F238E27FC236}">
                  <a16:creationId xmlns:a16="http://schemas.microsoft.com/office/drawing/2014/main" id="{C720EC6E-507B-BF48-26E5-F372D5AB04D1}"/>
                </a:ext>
              </a:extLst>
            </p:cNvPr>
            <p:cNvSpPr/>
            <p:nvPr/>
          </p:nvSpPr>
          <p:spPr>
            <a:xfrm>
              <a:off x="6524553" y="1643030"/>
              <a:ext cx="58349" cy="24541"/>
            </a:xfrm>
            <a:custGeom>
              <a:avLst/>
              <a:gdLst/>
              <a:ahLst/>
              <a:cxnLst/>
              <a:rect l="l" t="t" r="r" b="b"/>
              <a:pathLst>
                <a:path w="2040" h="858" extrusionOk="0">
                  <a:moveTo>
                    <a:pt x="0" y="0"/>
                  </a:moveTo>
                  <a:lnTo>
                    <a:pt x="0" y="857"/>
                  </a:lnTo>
                  <a:lnTo>
                    <a:pt x="2040" y="857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82;p91">
              <a:extLst>
                <a:ext uri="{FF2B5EF4-FFF2-40B4-BE49-F238E27FC236}">
                  <a16:creationId xmlns:a16="http://schemas.microsoft.com/office/drawing/2014/main" id="{B0E6387A-02D6-D791-C7FA-90336D0EEBD9}"/>
                </a:ext>
              </a:extLst>
            </p:cNvPr>
            <p:cNvSpPr/>
            <p:nvPr/>
          </p:nvSpPr>
          <p:spPr>
            <a:xfrm>
              <a:off x="6712121" y="1374576"/>
              <a:ext cx="174361" cy="320834"/>
            </a:xfrm>
            <a:custGeom>
              <a:avLst/>
              <a:gdLst/>
              <a:ahLst/>
              <a:cxnLst/>
              <a:rect l="l" t="t" r="r" b="b"/>
              <a:pathLst>
                <a:path w="6096" h="11217" extrusionOk="0">
                  <a:moveTo>
                    <a:pt x="487" y="0"/>
                  </a:moveTo>
                  <a:lnTo>
                    <a:pt x="1" y="5608"/>
                  </a:lnTo>
                  <a:lnTo>
                    <a:pt x="487" y="11217"/>
                  </a:lnTo>
                  <a:lnTo>
                    <a:pt x="6096" y="11217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83;p91">
              <a:extLst>
                <a:ext uri="{FF2B5EF4-FFF2-40B4-BE49-F238E27FC236}">
                  <a16:creationId xmlns:a16="http://schemas.microsoft.com/office/drawing/2014/main" id="{FB95D82F-FCE5-93EC-141E-F84A46CF862E}"/>
                </a:ext>
              </a:extLst>
            </p:cNvPr>
            <p:cNvSpPr/>
            <p:nvPr/>
          </p:nvSpPr>
          <p:spPr>
            <a:xfrm>
              <a:off x="6566311" y="1374576"/>
              <a:ext cx="159774" cy="320834"/>
            </a:xfrm>
            <a:custGeom>
              <a:avLst/>
              <a:gdLst/>
              <a:ahLst/>
              <a:cxnLst/>
              <a:rect l="l" t="t" r="r" b="b"/>
              <a:pathLst>
                <a:path w="5586" h="11217" extrusionOk="0">
                  <a:moveTo>
                    <a:pt x="0" y="0"/>
                  </a:moveTo>
                  <a:lnTo>
                    <a:pt x="0" y="11217"/>
                  </a:lnTo>
                  <a:lnTo>
                    <a:pt x="5585" y="112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84;p91">
              <a:extLst>
                <a:ext uri="{FF2B5EF4-FFF2-40B4-BE49-F238E27FC236}">
                  <a16:creationId xmlns:a16="http://schemas.microsoft.com/office/drawing/2014/main" id="{B4D9549E-4F53-DDD0-EE92-91ADF1B614AB}"/>
                </a:ext>
              </a:extLst>
            </p:cNvPr>
            <p:cNvSpPr/>
            <p:nvPr/>
          </p:nvSpPr>
          <p:spPr>
            <a:xfrm>
              <a:off x="6712121" y="1471335"/>
              <a:ext cx="77599" cy="127310"/>
            </a:xfrm>
            <a:custGeom>
              <a:avLst/>
              <a:gdLst/>
              <a:ahLst/>
              <a:cxnLst/>
              <a:rect l="l" t="t" r="r" b="b"/>
              <a:pathLst>
                <a:path w="2713" h="4451" extrusionOk="0">
                  <a:moveTo>
                    <a:pt x="487" y="1"/>
                  </a:moveTo>
                  <a:lnTo>
                    <a:pt x="1" y="2225"/>
                  </a:lnTo>
                  <a:lnTo>
                    <a:pt x="487" y="4450"/>
                  </a:lnTo>
                  <a:lnTo>
                    <a:pt x="2712" y="4450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85;p91">
              <a:extLst>
                <a:ext uri="{FF2B5EF4-FFF2-40B4-BE49-F238E27FC236}">
                  <a16:creationId xmlns:a16="http://schemas.microsoft.com/office/drawing/2014/main" id="{D70A0674-9F45-18E6-53FB-E94A049FF34A}"/>
                </a:ext>
              </a:extLst>
            </p:cNvPr>
            <p:cNvSpPr/>
            <p:nvPr/>
          </p:nvSpPr>
          <p:spPr>
            <a:xfrm>
              <a:off x="6662412" y="1471335"/>
              <a:ext cx="63669" cy="127310"/>
            </a:xfrm>
            <a:custGeom>
              <a:avLst/>
              <a:gdLst/>
              <a:ahLst/>
              <a:cxnLst/>
              <a:rect l="l" t="t" r="r" b="b"/>
              <a:pathLst>
                <a:path w="2226" h="4451" extrusionOk="0">
                  <a:moveTo>
                    <a:pt x="1" y="1"/>
                  </a:moveTo>
                  <a:lnTo>
                    <a:pt x="1" y="4450"/>
                  </a:lnTo>
                  <a:lnTo>
                    <a:pt x="2225" y="4450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49" y="1436725"/>
            <a:ext cx="389812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bài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rgbClr val="FFC00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61092" y="2223496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333190" y="2223484"/>
            <a:ext cx="452174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cấu</a:t>
            </a:r>
            <a:r>
              <a:rPr lang="en" dirty="0"/>
              <a:t> </a:t>
            </a:r>
            <a:r>
              <a:rPr lang="en" dirty="0" err="1"/>
              <a:t>trúc</a:t>
            </a:r>
            <a:r>
              <a:rPr lang="en" dirty="0"/>
              <a:t> </a:t>
            </a:r>
            <a:r>
              <a:rPr lang="en" dirty="0" err="1"/>
              <a:t>dữ</a:t>
            </a:r>
            <a:r>
              <a:rPr lang="en" dirty="0"/>
              <a:t> </a:t>
            </a:r>
            <a:r>
              <a:rPr lang="en" dirty="0" err="1"/>
              <a:t>liệu</a:t>
            </a:r>
            <a:r>
              <a:rPr lang="en" dirty="0"/>
              <a:t> ()</a:t>
            </a:r>
            <a:r>
              <a:rPr lang="en" dirty="0">
                <a:solidFill>
                  <a:srgbClr val="00B0F0"/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61091" y="301025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333190" y="3010243"/>
            <a:ext cx="446922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Xác</a:t>
            </a:r>
            <a:r>
              <a:rPr lang="en" dirty="0"/>
              <a:t> </a:t>
            </a:r>
            <a:r>
              <a:rPr lang="en" dirty="0" err="1"/>
              <a:t>định</a:t>
            </a:r>
            <a:r>
              <a:rPr lang="en" dirty="0"/>
              <a:t> </a:t>
            </a:r>
            <a:r>
              <a:rPr lang="en" dirty="0" err="1"/>
              <a:t>các</a:t>
            </a:r>
            <a:r>
              <a:rPr lang="en" dirty="0"/>
              <a:t> </a:t>
            </a:r>
            <a:r>
              <a:rPr lang="en" dirty="0" err="1"/>
              <a:t>thuật</a:t>
            </a:r>
            <a:r>
              <a:rPr lang="en" dirty="0"/>
              <a:t> </a:t>
            </a:r>
            <a:r>
              <a:rPr lang="en" dirty="0" err="1"/>
              <a:t>toán</a:t>
            </a:r>
            <a:r>
              <a:rPr lang="en" dirty="0"/>
              <a:t> ()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{</a:t>
            </a:r>
            <a:r>
              <a:rPr lang="en" dirty="0">
                <a:solidFill>
                  <a:schemeClr val="accent6">
                    <a:lumMod val="50000"/>
                  </a:schemeClr>
                </a:solidFill>
              </a:rPr>
              <a:t>...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254642" y="582700"/>
            <a:ext cx="7179207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Quản</a:t>
            </a:r>
            <a:r>
              <a:rPr lang="en" dirty="0"/>
              <a:t> </a:t>
            </a:r>
            <a:r>
              <a:rPr lang="en" dirty="0" err="1"/>
              <a:t>lý</a:t>
            </a:r>
            <a:r>
              <a:rPr lang="en" dirty="0"/>
              <a:t> </a:t>
            </a:r>
            <a:r>
              <a:rPr lang="en" dirty="0" err="1"/>
              <a:t>thành</a:t>
            </a:r>
            <a:r>
              <a:rPr lang="en" dirty="0"/>
              <a:t> </a:t>
            </a:r>
            <a:r>
              <a:rPr lang="en" dirty="0" err="1"/>
              <a:t>phố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</a:t>
            </a:r>
            <a:r>
              <a:rPr lang="en" dirty="0" err="1">
                <a:solidFill>
                  <a:schemeClr val="accent2"/>
                </a:solidFill>
              </a:rPr>
              <a:t>đại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 err="1">
                <a:solidFill>
                  <a:schemeClr val="accent2"/>
                </a:solidFill>
              </a:rPr>
              <a:t>lý</a:t>
            </a:r>
            <a:r>
              <a:rPr lang="en" dirty="0">
                <a:solidFill>
                  <a:schemeClr val="accent2"/>
                </a:solidFill>
              </a:rPr>
              <a:t>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492" name="Google Shape;492;p29"/>
          <p:cNvCxnSpPr>
            <a:cxnSpLocks/>
          </p:cNvCxnSpPr>
          <p:nvPr/>
        </p:nvCxnSpPr>
        <p:spPr>
          <a:xfrm>
            <a:off x="1337875" y="1168950"/>
            <a:ext cx="0" cy="294157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BaiTapLon_so2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sz="1400" dirty="0" err="1">
                <a:solidFill>
                  <a:schemeClr val="accent3"/>
                </a:solidFill>
              </a:rPr>
              <a:t>ntroduce.h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sz="1400" dirty="0" err="1">
                <a:solidFill>
                  <a:schemeClr val="accent3"/>
                </a:solidFill>
              </a:rPr>
              <a:t>tdio.h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52870-42F5-0FD8-F7D6-99B6B74A26E2}"/>
              </a:ext>
            </a:extLst>
          </p:cNvPr>
          <p:cNvSpPr txBox="1"/>
          <p:nvPr/>
        </p:nvSpPr>
        <p:spPr>
          <a:xfrm>
            <a:off x="1032983" y="143332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1088B-3E15-F2DD-27C3-E51D6142F576}"/>
              </a:ext>
            </a:extLst>
          </p:cNvPr>
          <p:cNvSpPr txBox="1"/>
          <p:nvPr/>
        </p:nvSpPr>
        <p:spPr>
          <a:xfrm>
            <a:off x="1032983" y="2251898"/>
            <a:ext cx="30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C88E4-A671-A754-4D47-53828F887778}"/>
              </a:ext>
            </a:extLst>
          </p:cNvPr>
          <p:cNvSpPr txBox="1"/>
          <p:nvPr/>
        </p:nvSpPr>
        <p:spPr>
          <a:xfrm>
            <a:off x="1032983" y="3069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>
                <a:solidFill>
                  <a:schemeClr val="accent6">
                    <a:lumMod val="95000"/>
                  </a:schemeClr>
                </a:solidFill>
                <a:latin typeface="+mj-lt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7410D-3B15-0E35-D639-CB1060F0C713}"/>
              </a:ext>
            </a:extLst>
          </p:cNvPr>
          <p:cNvSpPr txBox="1"/>
          <p:nvPr/>
        </p:nvSpPr>
        <p:spPr>
          <a:xfrm>
            <a:off x="1337875" y="3587307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dirty="0">
                <a:solidFill>
                  <a:schemeClr val="accent6">
                    <a:lumMod val="9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7676210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5644F0-30F5-1181-B1FE-AB7736F49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3" y="681151"/>
            <a:ext cx="7239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322A1-FC4A-B67E-5339-D0453C35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25" y="617987"/>
            <a:ext cx="712906" cy="3775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1D0F9-EF7A-2C74-650A-11D9F1D97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378" y="700151"/>
            <a:ext cx="1535868" cy="3775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578EB-40CE-F97F-10B6-25763F981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7" y="487865"/>
            <a:ext cx="1535868" cy="4020057"/>
          </a:xfrm>
          <a:prstGeom prst="rect">
            <a:avLst/>
          </a:prstGeom>
        </p:spPr>
      </p:pic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-941021" y="191437"/>
            <a:ext cx="3547961" cy="592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&lt; /</a:t>
            </a:r>
            <a:r>
              <a:rPr lang="en" sz="2000" dirty="0" err="1"/>
              <a:t>Nhập</a:t>
            </a:r>
            <a:r>
              <a:rPr lang="en" sz="2000" dirty="0"/>
              <a:t> &gt;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i</a:t>
            </a:r>
            <a:r>
              <a:rPr lang="en" sz="1400" dirty="0" err="1">
                <a:solidFill>
                  <a:schemeClr val="accent3"/>
                </a:solidFill>
              </a:rPr>
              <a:t>nput.cpp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4F909-69C7-4C3A-133D-370BDC766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025" y="700150"/>
            <a:ext cx="4689822" cy="307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C93CF-F5BA-22E2-F5AA-BAB5D90C2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997"/>
          <a:stretch/>
        </p:blipFill>
        <p:spPr>
          <a:xfrm>
            <a:off x="-5975" y="700150"/>
            <a:ext cx="4603979" cy="3933326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12" name="Google Shape;542;p31">
            <a:extLst>
              <a:ext uri="{FF2B5EF4-FFF2-40B4-BE49-F238E27FC236}">
                <a16:creationId xmlns:a16="http://schemas.microsoft.com/office/drawing/2014/main" id="{B98B5BDC-0C0B-2E5D-FA13-7B5A80B394B3}"/>
              </a:ext>
            </a:extLst>
          </p:cNvPr>
          <p:cNvSpPr txBox="1">
            <a:spLocks/>
          </p:cNvSpPr>
          <p:nvPr/>
        </p:nvSpPr>
        <p:spPr>
          <a:xfrm>
            <a:off x="4039540" y="4649406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r"/>
            <a:r>
              <a:rPr lang="en-US" sz="1400" dirty="0">
                <a:solidFill>
                  <a:srgbClr val="00B0F0"/>
                </a:solidFill>
              </a:rPr>
              <a:t>03</a:t>
            </a:r>
            <a:r>
              <a:rPr lang="en-US" sz="1400" dirty="0">
                <a:solidFill>
                  <a:schemeClr val="accent3"/>
                </a:solidFill>
              </a:rPr>
              <a:t>-&gt;</a:t>
            </a:r>
            <a:r>
              <a:rPr lang="en-US" sz="1400" dirty="0" err="1">
                <a:solidFill>
                  <a:srgbClr val="00B0F0"/>
                </a:solidFill>
              </a:rPr>
              <a:t>Cài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đặt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các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thuật</a:t>
            </a:r>
            <a:r>
              <a:rPr lang="en-US" sz="1400" dirty="0">
                <a:solidFill>
                  <a:srgbClr val="00B0F0"/>
                </a:solidFill>
              </a:rPr>
              <a:t> </a:t>
            </a:r>
            <a:r>
              <a:rPr lang="en-US" sz="1400" dirty="0" err="1">
                <a:solidFill>
                  <a:srgbClr val="00B0F0"/>
                </a:solidFill>
              </a:rPr>
              <a:t>toán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2" name="Google Shape;494;p29">
            <a:extLst>
              <a:ext uri="{FF2B5EF4-FFF2-40B4-BE49-F238E27FC236}">
                <a16:creationId xmlns:a16="http://schemas.microsoft.com/office/drawing/2014/main" id="{71F9EA99-2B41-5382-E4FB-FFE284779C63}"/>
              </a:ext>
            </a:extLst>
          </p:cNvPr>
          <p:cNvSpPr txBox="1">
            <a:spLocks/>
          </p:cNvSpPr>
          <p:nvPr/>
        </p:nvSpPr>
        <p:spPr>
          <a:xfrm>
            <a:off x="-4072498" y="2439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C000"/>
                </a:solidFill>
              </a:rPr>
              <a:t>Xác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định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cấu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trúc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dữ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dirty="0" err="1">
                <a:solidFill>
                  <a:srgbClr val="FFC000"/>
                </a:solidFill>
              </a:rPr>
              <a:t>liệu</a:t>
            </a:r>
            <a:r>
              <a:rPr lang="en-US" sz="1600" dirty="0">
                <a:solidFill>
                  <a:srgbClr val="FFC000"/>
                </a:solidFill>
              </a:rPr>
              <a:t>:</a:t>
            </a:r>
          </a:p>
        </p:txBody>
      </p:sp>
      <p:sp>
        <p:nvSpPr>
          <p:cNvPr id="9" name="Google Shape;515;p31">
            <a:extLst>
              <a:ext uri="{FF2B5EF4-FFF2-40B4-BE49-F238E27FC236}">
                <a16:creationId xmlns:a16="http://schemas.microsoft.com/office/drawing/2014/main" id="{EEB3DC1C-4253-A78A-A0A9-1B53E94E1FAF}"/>
              </a:ext>
            </a:extLst>
          </p:cNvPr>
          <p:cNvSpPr txBox="1">
            <a:spLocks/>
          </p:cNvSpPr>
          <p:nvPr/>
        </p:nvSpPr>
        <p:spPr>
          <a:xfrm>
            <a:off x="-4960428" y="457139"/>
            <a:ext cx="4057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l"/>
            <a:r>
              <a:rPr lang="en-US" sz="2000"/>
              <a:t>&lt; //Xuất &gt;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F2300-F258-4AA1-914E-8647BB735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941273" y="979525"/>
            <a:ext cx="4603979" cy="3653951"/>
          </a:xfrm>
          <a:prstGeom prst="rect">
            <a:avLst/>
          </a:prstGeom>
        </p:spPr>
      </p:pic>
      <p:sp>
        <p:nvSpPr>
          <p:cNvPr id="11" name="Google Shape;514;p31">
            <a:extLst>
              <a:ext uri="{FF2B5EF4-FFF2-40B4-BE49-F238E27FC236}">
                <a16:creationId xmlns:a16="http://schemas.microsoft.com/office/drawing/2014/main" id="{EB176DB9-2F41-9B6B-DD78-7D52924F9FE3}"/>
              </a:ext>
            </a:extLst>
          </p:cNvPr>
          <p:cNvSpPr txBox="1">
            <a:spLocks/>
          </p:cNvSpPr>
          <p:nvPr/>
        </p:nvSpPr>
        <p:spPr>
          <a:xfrm>
            <a:off x="9208362" y="4488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accent2"/>
                </a:solidFill>
              </a:rPr>
              <a:t>&lt; //Báo cáo &gt;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B30DC-9881-B339-9F09-5B8CDBBE7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316" y="980003"/>
            <a:ext cx="4674280" cy="3653951"/>
          </a:xfrm>
          <a:prstGeom prst="rect">
            <a:avLst/>
          </a:prstGeom>
        </p:spPr>
      </p:pic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N</a:t>
            </a:r>
            <a:r>
              <a:rPr lang="en" sz="1400" dirty="0" err="1">
                <a:solidFill>
                  <a:schemeClr val="accent3"/>
                </a:solidFill>
              </a:rPr>
              <a:t>ew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87929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17EF3C-C4C1-7B0B-E30D-967C8442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3" y="681151"/>
            <a:ext cx="7239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224ED-6CE9-C47B-CB6A-0578EEF84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47250" y="700150"/>
            <a:ext cx="4668156" cy="444335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4566025" y="4488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</a:rPr>
              <a:t>&lt; //</a:t>
            </a:r>
            <a:r>
              <a:rPr lang="en" sz="2000" dirty="0" err="1">
                <a:solidFill>
                  <a:schemeClr val="accent2"/>
                </a:solidFill>
              </a:rPr>
              <a:t>Báo</a:t>
            </a:r>
            <a:r>
              <a:rPr lang="en" sz="2000" dirty="0">
                <a:solidFill>
                  <a:schemeClr val="accent2"/>
                </a:solidFill>
              </a:rPr>
              <a:t> </a:t>
            </a:r>
            <a:r>
              <a:rPr lang="en" sz="2000" dirty="0" err="1">
                <a:solidFill>
                  <a:schemeClr val="accent2"/>
                </a:solidFill>
              </a:rPr>
              <a:t>cáo</a:t>
            </a:r>
            <a:r>
              <a:rPr lang="en" sz="2000" dirty="0">
                <a:solidFill>
                  <a:schemeClr val="accent2"/>
                </a:solidFill>
              </a:rPr>
              <a:t> &gt;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-19155" y="457139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&lt; //</a:t>
            </a:r>
            <a:r>
              <a:rPr lang="en" sz="2000" dirty="0" err="1"/>
              <a:t>Xuất</a:t>
            </a:r>
            <a:r>
              <a:rPr lang="en" sz="2000" dirty="0"/>
              <a:t> &gt;</a:t>
            </a:r>
            <a:endParaRPr sz="2000" dirty="0"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2"/>
          </p:nvPr>
        </p:nvSpPr>
        <p:spPr>
          <a:xfrm>
            <a:off x="0" y="4715518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B0F0"/>
                </a:solidFill>
              </a:rPr>
              <a:t>03</a:t>
            </a:r>
            <a:r>
              <a:rPr lang="en" sz="1400" dirty="0">
                <a:solidFill>
                  <a:schemeClr val="accent3"/>
                </a:solidFill>
              </a:rPr>
              <a:t>-&gt;</a:t>
            </a:r>
            <a:r>
              <a:rPr lang="en" sz="1400" dirty="0" err="1">
                <a:solidFill>
                  <a:srgbClr val="00B0F0"/>
                </a:solidFill>
              </a:rPr>
              <a:t>Cài</a:t>
            </a:r>
            <a:r>
              <a:rPr lang="en" sz="1400" dirty="0">
                <a:solidFill>
                  <a:srgbClr val="00B0F0"/>
                </a:solidFill>
              </a:rPr>
              <a:t> </a:t>
            </a:r>
            <a:r>
              <a:rPr lang="en" sz="1400" dirty="0" err="1">
                <a:solidFill>
                  <a:srgbClr val="00B0F0"/>
                </a:solidFill>
              </a:rPr>
              <a:t>đặt</a:t>
            </a:r>
            <a:r>
              <a:rPr lang="en" sz="1400" dirty="0">
                <a:solidFill>
                  <a:srgbClr val="00B0F0"/>
                </a:solidFill>
              </a:rPr>
              <a:t> </a:t>
            </a:r>
            <a:r>
              <a:rPr lang="en" sz="1400" dirty="0" err="1">
                <a:solidFill>
                  <a:srgbClr val="00B0F0"/>
                </a:solidFill>
              </a:rPr>
              <a:t>các</a:t>
            </a:r>
            <a:r>
              <a:rPr lang="en" sz="1400" dirty="0">
                <a:solidFill>
                  <a:srgbClr val="00B0F0"/>
                </a:solidFill>
              </a:rPr>
              <a:t> </a:t>
            </a:r>
            <a:r>
              <a:rPr lang="en" sz="1400" dirty="0" err="1">
                <a:solidFill>
                  <a:srgbClr val="00B0F0"/>
                </a:solidFill>
              </a:rPr>
              <a:t>thuật</a:t>
            </a:r>
            <a:r>
              <a:rPr lang="en" sz="1400" dirty="0">
                <a:solidFill>
                  <a:srgbClr val="00B0F0"/>
                </a:solidFill>
              </a:rPr>
              <a:t> </a:t>
            </a:r>
            <a:r>
              <a:rPr lang="en" sz="1400" dirty="0" err="1">
                <a:solidFill>
                  <a:srgbClr val="00B0F0"/>
                </a:solidFill>
              </a:rPr>
              <a:t>toán</a:t>
            </a:r>
            <a:endParaRPr sz="1400" dirty="0">
              <a:solidFill>
                <a:srgbClr val="00B0F0"/>
              </a:solidFill>
            </a:endParaRPr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input.cpp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accent3"/>
                </a:solidFill>
              </a:rPr>
              <a:t>output.c</a:t>
            </a:r>
            <a:r>
              <a:rPr lang="en" sz="1400" dirty="0">
                <a:solidFill>
                  <a:schemeClr val="accent3"/>
                </a:solidFill>
              </a:rPr>
              <a:t>++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476DC8-4D27-3905-33AB-41A8AAE49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79525"/>
            <a:ext cx="4603979" cy="365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0AAC8-20DF-3D61-51E4-E8B1C4868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979" y="980003"/>
            <a:ext cx="4674280" cy="3653951"/>
          </a:xfrm>
          <a:prstGeom prst="rect">
            <a:avLst/>
          </a:prstGeom>
        </p:spPr>
      </p:pic>
      <p:sp>
        <p:nvSpPr>
          <p:cNvPr id="3" name="Google Shape;500;p30">
            <a:extLst>
              <a:ext uri="{FF2B5EF4-FFF2-40B4-BE49-F238E27FC236}">
                <a16:creationId xmlns:a16="http://schemas.microsoft.com/office/drawing/2014/main" id="{2AAC1D88-0A82-657A-50F5-FC651254E9A1}"/>
              </a:ext>
            </a:extLst>
          </p:cNvPr>
          <p:cNvSpPr txBox="1">
            <a:spLocks/>
          </p:cNvSpPr>
          <p:nvPr/>
        </p:nvSpPr>
        <p:spPr>
          <a:xfrm flipH="1">
            <a:off x="-2725858" y="191437"/>
            <a:ext cx="3547961" cy="59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algn="ctr"/>
            <a:r>
              <a:rPr lang="en-US" sz="2000"/>
              <a:t>&lt; /Nhập &gt;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EB1D2-A4CB-977B-96C5-A581B8B26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622" y="700150"/>
            <a:ext cx="4689822" cy="30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1075B1-7F61-92A5-0F85-84C672142B9F}"/>
              </a:ext>
            </a:extLst>
          </p:cNvPr>
          <p:cNvGrpSpPr/>
          <p:nvPr/>
        </p:nvGrpSpPr>
        <p:grpSpPr>
          <a:xfrm>
            <a:off x="627566" y="2787148"/>
            <a:ext cx="2521700" cy="1517150"/>
            <a:chOff x="627566" y="2787148"/>
            <a:chExt cx="2521700" cy="151715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1603075-6BDF-1C78-3978-CA0FEB8BE6CD}"/>
                </a:ext>
              </a:extLst>
            </p:cNvPr>
            <p:cNvSpPr/>
            <p:nvPr/>
          </p:nvSpPr>
          <p:spPr>
            <a:xfrm>
              <a:off x="627566" y="2803358"/>
              <a:ext cx="2521700" cy="15009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87BEA9-DE10-AED7-402B-5139CA3D3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332" y="3066919"/>
              <a:ext cx="1302843" cy="1153389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C334F3-BCC9-EFA4-05CF-0923C307B09D}"/>
                </a:ext>
              </a:extLst>
            </p:cNvPr>
            <p:cNvSpPr txBox="1"/>
            <p:nvPr/>
          </p:nvSpPr>
          <p:spPr>
            <a:xfrm>
              <a:off x="1449652" y="2787148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&lt;Xoá.h&gt;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19CCA-DC1E-9772-321B-C6B8BADF71CF}"/>
              </a:ext>
            </a:extLst>
          </p:cNvPr>
          <p:cNvGrpSpPr/>
          <p:nvPr/>
        </p:nvGrpSpPr>
        <p:grpSpPr>
          <a:xfrm>
            <a:off x="5558590" y="2653317"/>
            <a:ext cx="2835482" cy="1764646"/>
            <a:chOff x="5558590" y="2653317"/>
            <a:chExt cx="2835482" cy="176464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3E1572B-CE64-C591-8271-50A52D9DC302}"/>
                </a:ext>
              </a:extLst>
            </p:cNvPr>
            <p:cNvSpPr/>
            <p:nvPr/>
          </p:nvSpPr>
          <p:spPr>
            <a:xfrm>
              <a:off x="5558590" y="2689691"/>
              <a:ext cx="2835482" cy="172827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12A1E10-9CBB-4C2C-2E8C-DA7111D11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8311" y="2955476"/>
              <a:ext cx="1436037" cy="1334732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37693-83BD-07B5-27DC-CECFBAB0E3B7}"/>
                </a:ext>
              </a:extLst>
            </p:cNvPr>
            <p:cNvSpPr txBox="1"/>
            <p:nvPr/>
          </p:nvSpPr>
          <p:spPr>
            <a:xfrm>
              <a:off x="6449853" y="2653317"/>
              <a:ext cx="105295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&lt;Sửa.h&gt;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3483D0-4FFE-3EE0-0DC5-6BF54B54A8B8}"/>
              </a:ext>
            </a:extLst>
          </p:cNvPr>
          <p:cNvGrpSpPr/>
          <p:nvPr/>
        </p:nvGrpSpPr>
        <p:grpSpPr>
          <a:xfrm>
            <a:off x="1269332" y="744217"/>
            <a:ext cx="3567363" cy="1958140"/>
            <a:chOff x="1269332" y="744217"/>
            <a:chExt cx="3567363" cy="195814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1642601-2E15-F1B7-0E89-7C830E6CC91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1269332" y="744218"/>
              <a:ext cx="3567363" cy="1958139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VN" sz="1050" dirty="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11435C-9B10-E937-EE6B-DCE1029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4934" y="1036069"/>
              <a:ext cx="1830429" cy="1601974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9B2A65-FAA0-9586-87A2-69FB324A8EDE}"/>
                </a:ext>
              </a:extLst>
            </p:cNvPr>
            <p:cNvSpPr txBox="1"/>
            <p:nvPr/>
          </p:nvSpPr>
          <p:spPr>
            <a:xfrm>
              <a:off x="2526537" y="744217"/>
              <a:ext cx="115744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VN" sz="1350" dirty="0">
                  <a:ln w="0"/>
                  <a:solidFill>
                    <a:srgbClr val="EB8FD8">
                      <a:lumMod val="75000"/>
                    </a:srgbClr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#</a:t>
              </a:r>
              <a:r>
                <a:rPr lang="en-VN" sz="135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rgbClr val="FFFFFF">
                        <a:alpha val="40000"/>
                      </a:srgbClr>
                    </a:outerShdw>
                  </a:effectLst>
                  <a:latin typeface=""/>
                </a:rPr>
                <a:t>&lt;Thêm.h&gt;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569939"/>
      </p:ext>
    </p:extLst>
  </p:cSld>
  <p:clrMapOvr>
    <a:masterClrMapping/>
  </p:clrMapOvr>
  <p:transition spd="slow">
    <p:pull dir="lu"/>
  </p:transition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</a:theme>
</file>

<file path=ppt/theme/theme3.xml><?xml version="1.0" encoding="utf-8"?>
<a:theme xmlns:a="http://schemas.openxmlformats.org/drawingml/2006/main" name="1_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</TotalTime>
  <Words>744</Words>
  <Application>Microsoft Macintosh PowerPoint</Application>
  <PresentationFormat>On-screen Show (16:9)</PresentationFormat>
  <Paragraphs>210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Aldrich</vt:lpstr>
      <vt:lpstr>Griffy</vt:lpstr>
      <vt:lpstr>Roboto Mono</vt:lpstr>
      <vt:lpstr>Poppins</vt:lpstr>
      <vt:lpstr>Roboto Mono SemiBold</vt:lpstr>
      <vt:lpstr>Roboto</vt:lpstr>
      <vt:lpstr>Menlo</vt:lpstr>
      <vt:lpstr>Calibri</vt:lpstr>
      <vt:lpstr>Oswald</vt:lpstr>
      <vt:lpstr>Homemade Apple</vt:lpstr>
      <vt:lpstr>Abril Fatface</vt:lpstr>
      <vt:lpstr>Fira Code</vt:lpstr>
      <vt:lpstr>Arial</vt:lpstr>
      <vt:lpstr>Programming Language Workshop for Beginners by Slidesgo</vt:lpstr>
      <vt:lpstr>SlidesMania</vt:lpstr>
      <vt:lpstr>1_SlidesMania</vt:lpstr>
      <vt:lpstr>Struct Giới Thiệu {</vt:lpstr>
      <vt:lpstr>01</vt:lpstr>
      <vt:lpstr>01</vt:lpstr>
      <vt:lpstr>01</vt:lpstr>
      <vt:lpstr>NodeStore { </vt:lpstr>
      <vt:lpstr>01</vt:lpstr>
      <vt:lpstr>&lt; /Nhập &gt;</vt:lpstr>
      <vt:lpstr>&lt; //Xuất 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Test 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&lt;SOURCE!&gt;</vt:lpstr>
      <vt:lpstr>&lt;SOURCE!&gt;</vt:lpstr>
      <vt:lpstr>return  {  Thank you!;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 Giới Thiệu {</dc:title>
  <cp:lastModifiedBy>Microsoft Office User</cp:lastModifiedBy>
  <cp:revision>13</cp:revision>
  <dcterms:modified xsi:type="dcterms:W3CDTF">2022-11-14T17:37:07Z</dcterms:modified>
</cp:coreProperties>
</file>